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0" r:id="rId2"/>
    <p:sldId id="341" r:id="rId3"/>
    <p:sldId id="342" r:id="rId4"/>
    <p:sldId id="312" r:id="rId5"/>
    <p:sldId id="338" r:id="rId6"/>
    <p:sldId id="339" r:id="rId7"/>
    <p:sldId id="313" r:id="rId8"/>
    <p:sldId id="328" r:id="rId9"/>
    <p:sldId id="314" r:id="rId10"/>
    <p:sldId id="316" r:id="rId11"/>
    <p:sldId id="318" r:id="rId12"/>
    <p:sldId id="310" r:id="rId13"/>
    <p:sldId id="326" r:id="rId14"/>
    <p:sldId id="33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 varScale="1">
        <p:scale>
          <a:sx n="105" d="100"/>
          <a:sy n="105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8-04-24T11:49:22.55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33 0,'24'0'125,"24"0"-125,-24 0 15,0 0-15,0 0 0,24 0 16,-48-24-16,24 24 16,-1 0-16,1 0 15,0 0 17,0 0 30,0 0-15,0 0 15,0 0-46,0 0 15,0 0 1,0 0-17,0 0 1,0 0-1,0 0-15,0 0 16,0 0-16,0 0 16,0 0-1,0 0 1,0 0 0,0 0-16,0 0 15,24 0 16,-24 0-15,24 0 0,-24 0-1,-1 0-15,1 0 16,0 0 0,24 0-16,0 0 15,0 0 16,-24 0-15,0 0 15,0 0-15,0 0 0,24 0-16,-24 0 15,-24 24-15,48-24 16,-24 0-1,0 0 1,0 0-16,0 24 16,0-24-1,0 0 1,0 0 0,0 0 15,-1 0-31,1 0 15,48 0 1,-48 0 15,0 0 1,0 0-1,0 24-31,0-24 15,0 0 1,0 0-16,0 0 16,0 0-1,24 0 1,-48 24 0,24-24 15,24 0-16,-24 0 1,0 0 47,0 0-32,0 0-31,0 0 47,0 0-32,0 0 1,0 0-16,-1 0 31,1 0-15,0 0-1,0 0 17,0 0-1,0 0 0,0 0 0,0 0 1,0 0-1,0 0-15,0 0-1,0 0 16,0 0 1,0 0-17,0 0 1,0 0 15,0 0 79,0 0-95,0 0-15,0 0 16,0 0-1,0 0 32,0 0-15,0 0 46,0 0 78,0 0-47,-1-24-77,1 24 30,-24-24-31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8-04-24T11:49:27.57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29 0,'24'0'203,"120"0"-203,-49 0 15,-23 0-15,24 0 16,-24 0-16,24 0 16,-48 0-16,-24 0 15,0 0 1,0 0 0,-1 0 15,1 0 0,24 0-15,-24 0 15,-1 0-15,25 0-16,0 0 15,-24 0 1,0 0-16,0 0 15,24 0 1,-24 0 31,0 0-31,0 24-16,0-24 15,24 24 1,-24-24-1,0 0 1,0 0 0,24 0 15,-48 25-15,24-25-16,0 24 15,24-24-15,-24 0 16,-1 0-16,25 0 15,-24 0 32,0 0-31,0 0 0,0 0-1,0 0 1,0 0-1,0 0 1,24 0 0,-48 24-1,24-24-15,24 0 16,-24 0 0,0 0-16,0 0 46,0 0-46,0 0 16,0 0 0,24 0-16,-24 0 15,0 0 17,0 0-1,0 0-16,-24-24-15,23 24 16,24-24-16,1 24 31,-24 0 16,0 0-16,0 0-31,0 0 16,0 0-16,0 0 16,0-25-16,0 25 15,0 0 63,0 0-15,0 0-47,-24-24-16,24 24 15,0 0 16,0 0-31,0 0 16,0 0 0,0 0 46,0 0-46,0 0 15,0 0-15,0 0 77,-1 0-77,1-24 62,0 24-62,0 0-1,0 0 1,0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8-04-24T11:50:15.2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551 96 0,'24'0'63,"0"0"-32,0 0 31,0 0-30,0 0 30,0 0-15,-24 24 78,-24-24-63,24 24-46,-24 0 15,0 0 32,0-24 156,0 0-204,24-24 1,0 0-1,-24-24 1,24 24 15,0 0 32,0 0-48,-24 24 235,24 24-234,0 0 0,-24 24-1,0-24 1,24 24 0,0-24 140,0-48-16,0 0-140,0-48 16,0 48-16,0 0 16,0-24-16,0 72 250,0 0-110,0 0-77,0 0-1,0 0-30,24-24-17,-24 24 1,0 0 31,0 0-47,24-24 93,-24 24-77,0 0 0,0 0-1,0 0 1,24-24 0,-24 24 124,0 0-124,0 0-1,0 0 235,24-1-171,-24 1-1,24 0-63,0-24 267,0 0-142,-24 24-109,0 0-15,0 0-16,0 0 31,0 0-31,0 0 47,0 0 63,0-48 749,-24 0-765,0 24 234,0 0-250,0 0 0,0 0 78,0 0 32,0 24-48,24 0 17,0 0-110,0 0 62,0 0-93,0 0 218,0 0-140,0 0 62,0 0-109,0 0 937,0 0-468,0 0-438,24 0-47,0-24-15,0 24 265,-24 0-250,0 0 157,-48-24-157,0 0-15,24 0-16,-24 0 15,24 0 1,0 0-16,0 0 47,0 0 172,0 0-204,0 0 16,0 0 110,0 0-78,0 0-48,0 0 1,1 0-1,-1 0-15,0 0 16,0 0-16,0 0 31,0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A4CD5-E6B5-4EC2-A204-0590C2C5B789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2EBA-3C3D-4F18-93D2-0338B579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9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AE53E69-EEEB-4965-B27D-BEE83D3E7A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6zyIAlHvZo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2.xml"/><Relationship Id="rId4" Type="http://schemas.openxmlformats.org/officeDocument/2006/relationships/image" Target="../media/image20.emf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_sV5P_F3fr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VFkgaQOi90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youtube.com/watch?v=YeFzeNAHEhU&amp;t=1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Mao - </a:t>
            </a:r>
            <a:r>
              <a:rPr lang="en-US" dirty="0" smtClean="0">
                <a:hlinkClick r:id="rId2"/>
              </a:rPr>
              <a:t>Link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57" y="4343400"/>
            <a:ext cx="8459085" cy="2399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44" y="1416875"/>
            <a:ext cx="4469256" cy="2785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106" y="1416875"/>
            <a:ext cx="3917236" cy="27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2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73834"/>
            <a:ext cx="4419600" cy="468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73834"/>
            <a:ext cx="4318845" cy="46877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3000" y="762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Africa Today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European Colonization of Africa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1692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795" y="906673"/>
            <a:ext cx="4783205" cy="5218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1752600"/>
            <a:ext cx="4303645" cy="32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4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1029" b="11029"/>
          <a:stretch>
            <a:fillRect/>
          </a:stretch>
        </p:blipFill>
        <p:spPr>
          <a:xfrm>
            <a:off x="457200" y="533400"/>
            <a:ext cx="8229600" cy="4876800"/>
          </a:xfrm>
        </p:spPr>
      </p:pic>
      <p:sp>
        <p:nvSpPr>
          <p:cNvPr id="6" name="Down Arrow 5"/>
          <p:cNvSpPr/>
          <p:nvPr/>
        </p:nvSpPr>
        <p:spPr>
          <a:xfrm>
            <a:off x="1066800" y="304800"/>
            <a:ext cx="304800" cy="685800"/>
          </a:xfrm>
          <a:prstGeom prst="down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981200" y="2514600"/>
            <a:ext cx="304800" cy="6858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943600" y="1295400"/>
            <a:ext cx="304800" cy="685800"/>
          </a:xfrm>
          <a:prstGeom prst="down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191000"/>
            <a:ext cx="3038124" cy="21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8384"/>
            <a:ext cx="8229600" cy="4373444"/>
          </a:xfrm>
        </p:spPr>
      </p:pic>
    </p:spTree>
    <p:extLst>
      <p:ext uri="{BB962C8B-B14F-4D97-AF65-F5344CB8AC3E}">
        <p14:creationId xmlns:p14="http://schemas.microsoft.com/office/powerpoint/2010/main" val="356533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896225" cy="5191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67798" y="3197045"/>
              <a:ext cx="1009080" cy="48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918" y="3101285"/>
                <a:ext cx="11052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76798" y="4630565"/>
              <a:ext cx="1034640" cy="56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558" y="4534445"/>
                <a:ext cx="11311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4459958" y="5762405"/>
              <a:ext cx="250560" cy="34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8078" y="5750525"/>
                <a:ext cx="274320" cy="3693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600" y="5630601"/>
            <a:ext cx="7153275" cy="552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576240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Explain how China went from being a powerful country to a relatively weak one in only a couple of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9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Explosion of Growth - </a:t>
            </a:r>
            <a:r>
              <a:rPr lang="en-US" dirty="0" smtClean="0">
                <a:hlinkClick r:id="rId2"/>
              </a:rPr>
              <a:t>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8391"/>
            <a:ext cx="4036284" cy="4848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588263"/>
            <a:ext cx="3779472" cy="49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8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Problems - 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13" y="1440566"/>
            <a:ext cx="3746165" cy="2474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48" y="3962400"/>
            <a:ext cx="3553630" cy="2854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407" y="3962400"/>
            <a:ext cx="4357891" cy="2714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1408" y="1440566"/>
            <a:ext cx="4329136" cy="246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9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Autofit/>
          </a:bodyPr>
          <a:lstStyle/>
          <a:p>
            <a:r>
              <a:rPr lang="en-US" sz="3200" dirty="0"/>
              <a:t>How can a man kill millions of his own people but still be thought of as a hero in his own country?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40" y="1905000"/>
            <a:ext cx="859492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4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 Slips</a:t>
            </a:r>
            <a:endParaRPr lang="en-US" dirty="0"/>
          </a:p>
        </p:txBody>
      </p:sp>
      <p:pic>
        <p:nvPicPr>
          <p:cNvPr id="1026" name="Picture 2" descr="5/8/18, 7:07 AM Office Lens (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4165"/>
            <a:ext cx="320017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/8/18, 7:07 AM Office Lens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77" y="1846052"/>
            <a:ext cx="3032965" cy="37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9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512661"/>
            <a:ext cx="4343400" cy="5964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655" y="447549"/>
            <a:ext cx="4826273" cy="6384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4128" y="5486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SKIP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4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457200"/>
            <a:ext cx="3892123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317727"/>
            <a:ext cx="4590267" cy="467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04" y="3657600"/>
            <a:ext cx="3894944" cy="31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3" y="1524000"/>
            <a:ext cx="8914781" cy="4228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44315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MIDDLE EAST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258165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East Asia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3505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South Asia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164551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Central Asia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4343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Southeast Asia</a:t>
            </a:r>
            <a:endParaRPr lang="en-US" sz="1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64" y="5028013"/>
            <a:ext cx="2266069" cy="18299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632" y="-5713"/>
            <a:ext cx="2153212" cy="1635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" y="4989731"/>
            <a:ext cx="1943187" cy="1868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" y="0"/>
            <a:ext cx="2097330" cy="162146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6705600" y="1540842"/>
            <a:ext cx="197574" cy="122547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57200" y="1524000"/>
            <a:ext cx="304800" cy="124232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62000" y="1493683"/>
            <a:ext cx="1671962" cy="145372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144076" y="4002870"/>
            <a:ext cx="751524" cy="115368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914400" y="4629336"/>
            <a:ext cx="338134" cy="43667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677" y="0"/>
            <a:ext cx="2280995" cy="18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8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76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11810</TotalTime>
  <Words>80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Clarity</vt:lpstr>
      <vt:lpstr>Death of Mao - Link</vt:lpstr>
      <vt:lpstr>Explosion of Growth - Link</vt:lpstr>
      <vt:lpstr>Potential Problems - Link Link</vt:lpstr>
      <vt:lpstr>How can a man kill millions of his own people but still be thought of as a hero in his own country?</vt:lpstr>
      <vt:lpstr>Bid Slips</vt:lpstr>
      <vt:lpstr>PowerPoint Presentation</vt:lpstr>
      <vt:lpstr>PowerPoint Presentation</vt:lpstr>
      <vt:lpstr>PowerPoint Presentation</vt:lpstr>
      <vt:lpstr>Day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DMPS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Studies</dc:title>
  <dc:creator>Patterson, Andrew</dc:creator>
  <cp:lastModifiedBy>Patterson, Andrew</cp:lastModifiedBy>
  <cp:revision>112</cp:revision>
  <dcterms:created xsi:type="dcterms:W3CDTF">2013-08-20T19:58:44Z</dcterms:created>
  <dcterms:modified xsi:type="dcterms:W3CDTF">2018-05-16T12:02:47Z</dcterms:modified>
</cp:coreProperties>
</file>