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9" r:id="rId2"/>
    <p:sldId id="257" r:id="rId3"/>
    <p:sldId id="290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70" r:id="rId12"/>
    <p:sldId id="271" r:id="rId13"/>
    <p:sldId id="302" r:id="rId14"/>
    <p:sldId id="287" r:id="rId15"/>
    <p:sldId id="268" r:id="rId16"/>
    <p:sldId id="286" r:id="rId17"/>
    <p:sldId id="269" r:id="rId18"/>
    <p:sldId id="29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55" cy="46643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53" y="0"/>
            <a:ext cx="3037254" cy="46643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BD60B18C-025D-46C6-9C95-3A93FB03D47D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255" cy="466433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53" y="8829968"/>
            <a:ext cx="3037254" cy="466433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97B0354A-C9EC-4949-8421-B3059593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95DA613C-5274-42D2-AEA0-A22C6C4951EA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67" tIns="46484" rIns="92967" bIns="464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62EBDDE7-63E2-44E8-91EB-643702E9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BDDE7-63E2-44E8-91EB-643702E94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3971F-AE31-4D27-ADF6-8CCAA7DB1CA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2D6563-9A0F-4C54-ACF9-D8A25443B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Boot Camp Vocab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Mr. Patterson</a:t>
            </a:r>
          </a:p>
        </p:txBody>
      </p:sp>
    </p:spTree>
    <p:extLst>
      <p:ext uri="{BB962C8B-B14F-4D97-AF65-F5344CB8AC3E}">
        <p14:creationId xmlns:p14="http://schemas.microsoft.com/office/powerpoint/2010/main" val="12339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Describing </a:t>
            </a:r>
            <a:r>
              <a:rPr lang="en-US" dirty="0"/>
              <a:t>the position </a:t>
            </a:r>
            <a:r>
              <a:rPr lang="en-US" dirty="0" smtClean="0"/>
              <a:t>of something based on what is around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1676400"/>
            <a:ext cx="556737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sgdevelopmentsolutions.com/wp-content/uploads/2013/01/SLIDER-4-S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4533900" cy="273367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286000" y="1752600"/>
            <a:ext cx="0" cy="9144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1200" y="4114800"/>
            <a:ext cx="0" cy="9144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exact position, there is only one possible </a:t>
            </a:r>
            <a:r>
              <a:rPr lang="en-US" dirty="0" smtClean="0"/>
              <a:t>spot.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4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7" name="Picture 3" descr="C:\Users\pattersoan\AppData\Local\Microsoft\Windows\Temporary Internet Files\Content.IE5\MU110897\MC9002909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1921"/>
            <a:ext cx="1692998" cy="166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https://encrypted-tbn2.gstatic.com/images?q=tbn:ANd9GcQn-YNZfBCE4WqsS64MeseZSmXdwocgEkio4pdBwzF_49SPk8_tx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5067597" cy="512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attersoan\AppData\Local\Microsoft\Windows\Temporary Internet Files\Content.IE5\YGLKFWBT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9002">
            <a:off x="4049049" y="3782348"/>
            <a:ext cx="3311339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5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“Latitude lines go round and round.” They measure how far you are from the equator.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4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literacynet.org/sciencelincs/showcase/drifters/images/longitu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33" y="1402402"/>
            <a:ext cx="4920566" cy="533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pattersoan\AppData\Local\Microsoft\Windows\Temporary Internet Files\Content.IE5\MU110897\MC9002909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71809"/>
            <a:ext cx="1905000" cy="18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pattersoan\AppData\Local\Microsoft\Windows\Temporary Internet Files\Content.IE5\YGLKFWBT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9002">
            <a:off x="3001674" y="4245630"/>
            <a:ext cx="3587476" cy="81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5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“Longitude lines go up and down.” They measure how far you are from the Prime Meridian.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Sentences…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Vocabulary Word</a:t>
            </a:r>
          </a:p>
          <a:p>
            <a:pPr marL="0" indent="0">
              <a:buNone/>
            </a:pPr>
            <a:r>
              <a:rPr lang="en-US" dirty="0" smtClean="0"/>
              <a:t>2. Definition</a:t>
            </a:r>
          </a:p>
          <a:p>
            <a:pPr marL="0" indent="0">
              <a:buNone/>
            </a:pPr>
            <a:r>
              <a:rPr lang="en-US" dirty="0" smtClean="0"/>
              <a:t>3. A picture showing the meaning of the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Study Help!!!</a:t>
            </a:r>
          </a:p>
          <a:p>
            <a:pPr marL="0" indent="0">
              <a:buNone/>
            </a:pPr>
            <a:r>
              <a:rPr lang="en-US" dirty="0"/>
              <a:t>http://quizlet.com/_</a:t>
            </a:r>
            <a:r>
              <a:rPr lang="en-US" dirty="0" smtClean="0"/>
              <a:t>raxnx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each slide there will be a picture and a vocabulary word. </a:t>
            </a:r>
            <a:r>
              <a:rPr lang="en-US" u="sng" dirty="0" smtClean="0"/>
              <a:t>When called upon,</a:t>
            </a:r>
            <a:r>
              <a:rPr lang="en-US" dirty="0" smtClean="0"/>
              <a:t> your group’s job is to guess what the word or phrase means based upon the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Mr. </a:t>
            </a:r>
            <a:r>
              <a:rPr lang="en-US" dirty="0" err="1" smtClean="0"/>
              <a:t>Sissel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2" descr="http://images.clipartpanda.com/teacher-clipart-ncE74e57i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5598042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58689">
            <a:off x="3070525" y="2170882"/>
            <a:ext cx="1069818" cy="1400010"/>
          </a:xfrm>
          <a:prstGeom prst="rect">
            <a:avLst/>
          </a:prstGeom>
        </p:spPr>
      </p:pic>
      <p:pic>
        <p:nvPicPr>
          <p:cNvPr id="9" name="Picture 4" descr="http://www.iowalivingmagazines.com/wp-content/uploads/2013/05/DSC_0192-300x1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42" y="2742759"/>
            <a:ext cx="3050658" cy="202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2481149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Global Studies</a:t>
            </a:r>
            <a:endParaRPr lang="en-US" sz="2800" dirty="0"/>
          </a:p>
        </p:txBody>
      </p:sp>
      <p:pic>
        <p:nvPicPr>
          <p:cNvPr id="1030" name="Picture 6" descr="http://images.clipartpanda.com/walker-clipart-walk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640" y="4478964"/>
            <a:ext cx="1301466" cy="216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6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Sissel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Mr. </a:t>
            </a:r>
            <a:r>
              <a:rPr lang="en-US" dirty="0" err="1" smtClean="0"/>
              <a:t>Sissel</a:t>
            </a:r>
            <a:r>
              <a:rPr lang="en-US" dirty="0" smtClean="0"/>
              <a:t> is a global studies teacher at Callanan.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pic>
        <p:nvPicPr>
          <p:cNvPr id="3074" name="Picture 2" descr="http://nationalatlas.gov/articles/mapping/IMAGES/latlon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771323" cy="37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89313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5486400" y="4019261"/>
            <a:ext cx="2667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286" y="3328912"/>
            <a:ext cx="1380691" cy="138069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59" y="3154067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4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 line that cuts the Earth into exactly two even parts horizontally, at the “waist.”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Meridian</a:t>
            </a:r>
          </a:p>
        </p:txBody>
      </p:sp>
      <p:pic>
        <p:nvPicPr>
          <p:cNvPr id="2050" name="Picture 2" descr="http://www.socialstudiesforkids.com/graphics/primemerid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70" y="2209800"/>
            <a:ext cx="447424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en/2/27/Huey_Freem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89313"/>
            <a:ext cx="1752600" cy="45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2286000" y="1905000"/>
            <a:ext cx="43246" cy="4191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461">
            <a:off x="1281591" y="1166886"/>
            <a:ext cx="1476230" cy="1476230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pattersoan\AppData\Local\Microsoft\Windows\Temporary Internet Files\Content.IE5\ACG7N5JZ\MC90044128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310">
            <a:off x="5562600" y="609600"/>
            <a:ext cx="1733261" cy="173326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>
            <a:off x="6553200" y="1610095"/>
            <a:ext cx="43246" cy="4191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A line that cuts the Earth into exactly two even </a:t>
            </a:r>
            <a:r>
              <a:rPr lang="en-US" dirty="0" smtClean="0"/>
              <a:t>parts vertically, from “head to toe.”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Location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1823" y="8993935"/>
            <a:ext cx="4007601" cy="2185489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ages.clipartpanda.com/clipart-house-Anonymous_Small_Hou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28700"/>
            <a:ext cx="1419225" cy="14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.clipartpanda.com/oak-tree-clipart-tree-clip-art_14041396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42" y="2659864"/>
            <a:ext cx="1021800" cy="132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s.clipartpanda.com/basketball-20clip-20art-basketball-hoop-clipart-5-280x288.346883468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59864"/>
            <a:ext cx="1378379" cy="1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28682" y="3986765"/>
            <a:ext cx="18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the right of the tree.”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407762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 the left of the basketball hoop.”</a:t>
            </a:r>
            <a:endParaRPr lang="en-US" dirty="0"/>
          </a:p>
        </p:txBody>
      </p:sp>
      <p:pic>
        <p:nvPicPr>
          <p:cNvPr id="2056" name="Picture 8" descr="http://images.clipartpanda.com/fast-car-clipart-Car-Clip-art-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4593448"/>
            <a:ext cx="2314575" cy="139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43880" y="580930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“Behind the red car.”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34025" y="93815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 front of the house.”</a:t>
            </a:r>
            <a:endParaRPr lang="en-US" dirty="0"/>
          </a:p>
        </p:txBody>
      </p:sp>
      <p:pic>
        <p:nvPicPr>
          <p:cNvPr id="2058" name="Picture 10" descr="http://images.clipartpanda.com/questioning-clipart-13314914031993458145question-mar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78" y="3061957"/>
            <a:ext cx="734204" cy="108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22977</TotalTime>
  <Words>238</Words>
  <Application>Microsoft Office PowerPoint</Application>
  <PresentationFormat>On-screen Show (4:3)</PresentationFormat>
  <Paragraphs>51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Clarity</vt:lpstr>
      <vt:lpstr>Boot Camp Vocab</vt:lpstr>
      <vt:lpstr>Vocabulary</vt:lpstr>
      <vt:lpstr>Who is Mr. Sissel?</vt:lpstr>
      <vt:lpstr>Mr. Sissel</vt:lpstr>
      <vt:lpstr>Equator</vt:lpstr>
      <vt:lpstr>Equator</vt:lpstr>
      <vt:lpstr>Prime Meridian</vt:lpstr>
      <vt:lpstr>Prime Meridian</vt:lpstr>
      <vt:lpstr>Relative Location</vt:lpstr>
      <vt:lpstr>Relative Location</vt:lpstr>
      <vt:lpstr>Absolute Location</vt:lpstr>
      <vt:lpstr>Absolute Location</vt:lpstr>
      <vt:lpstr>PowerPoint Presentation</vt:lpstr>
      <vt:lpstr>Latitude</vt:lpstr>
      <vt:lpstr>Latitude</vt:lpstr>
      <vt:lpstr>Longitude</vt:lpstr>
      <vt:lpstr>Longitude</vt:lpstr>
      <vt:lpstr>Word Wall</vt:lpstr>
    </vt:vector>
  </TitlesOfParts>
  <Company>DMPS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Asia Vocabulary</dc:title>
  <dc:creator>Patterson, Andrew</dc:creator>
  <cp:lastModifiedBy>Patterson, Andrew</cp:lastModifiedBy>
  <cp:revision>59</cp:revision>
  <cp:lastPrinted>2016-08-16T17:17:36Z</cp:lastPrinted>
  <dcterms:created xsi:type="dcterms:W3CDTF">2013-04-22T20:32:00Z</dcterms:created>
  <dcterms:modified xsi:type="dcterms:W3CDTF">2016-08-16T17:38:57Z</dcterms:modified>
</cp:coreProperties>
</file>