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8" r:id="rId3"/>
    <p:sldId id="270" r:id="rId4"/>
    <p:sldId id="271" r:id="rId5"/>
    <p:sldId id="27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66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5491-F5DC-4987-940B-6E2105DEBC68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51A-8321-4A3D-B3C4-C3EB9053FB3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5491-F5DC-4987-940B-6E2105DEBC68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51A-8321-4A3D-B3C4-C3EB9053FB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5491-F5DC-4987-940B-6E2105DEBC68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51A-8321-4A3D-B3C4-C3EB9053FB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5491-F5DC-4987-940B-6E2105DEBC68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51A-8321-4A3D-B3C4-C3EB9053FB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5491-F5DC-4987-940B-6E2105DEBC68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51A-8321-4A3D-B3C4-C3EB9053FB3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5491-F5DC-4987-940B-6E2105DEBC68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51A-8321-4A3D-B3C4-C3EB9053FB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5491-F5DC-4987-940B-6E2105DEBC68}" type="datetimeFigureOut">
              <a:rPr lang="en-US" smtClean="0"/>
              <a:t>4/13/17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51A-8321-4A3D-B3C4-C3EB9053FB3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5491-F5DC-4987-940B-6E2105DEBC68}" type="datetimeFigureOut">
              <a:rPr lang="en-US" smtClean="0"/>
              <a:t>4/13/17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51A-8321-4A3D-B3C4-C3EB9053FB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5491-F5DC-4987-940B-6E2105DEBC68}" type="datetimeFigureOut">
              <a:rPr lang="en-US" smtClean="0"/>
              <a:t>4/13/17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51A-8321-4A3D-B3C4-C3EB9053FB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5491-F5DC-4987-940B-6E2105DEBC68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51A-8321-4A3D-B3C4-C3EB9053FB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5491-F5DC-4987-940B-6E2105DEBC68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51A-8321-4A3D-B3C4-C3EB9053FB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13C5491-F5DC-4987-940B-6E2105DEBC68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935251A-8321-4A3D-B3C4-C3EB9053FB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film called True Cost?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7201" r="7201"/>
          <a:stretch>
            <a:fillRect/>
          </a:stretch>
        </p:blipFill>
        <p:spPr/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8888" b="-38888"/>
          <a:stretch>
            <a:fillRect/>
          </a:stretch>
        </p:blipFill>
        <p:spPr>
          <a:xfrm>
            <a:off x="4648200" y="1673225"/>
            <a:ext cx="4038600" cy="4718050"/>
          </a:xfrm>
        </p:spPr>
      </p:pic>
    </p:spTree>
    <p:extLst>
      <p:ext uri="{BB962C8B-B14F-4D97-AF65-F5344CB8AC3E}">
        <p14:creationId xmlns:p14="http://schemas.microsoft.com/office/powerpoint/2010/main" val="1376166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8200"/>
            <a:ext cx="784177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6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What job are the people protesting? </a:t>
            </a:r>
          </a:p>
          <a:p>
            <a:r>
              <a:rPr lang="en-US" dirty="0"/>
              <a:t>Discussion about how service makes up most of money, transition into economies</a:t>
            </a:r>
          </a:p>
          <a:p>
            <a:r>
              <a:rPr lang="en-US" dirty="0"/>
              <a:t>Why doesn’t McDonalds send its jobs overseas?</a:t>
            </a:r>
          </a:p>
          <a:p>
            <a:endParaRPr lang="en-US" dirty="0"/>
          </a:p>
        </p:txBody>
      </p:sp>
      <p:pic>
        <p:nvPicPr>
          <p:cNvPr id="4" name="Picture 3" descr="https://s-media-cache-ak0.pinimg.com/236x/2b/75/9e/2b759e38c63ab59ef228532b4b89dfc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81400"/>
            <a:ext cx="22479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710940"/>
            <a:ext cx="4195445" cy="314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65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Weebly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Create an account on the website </a:t>
            </a:r>
            <a:r>
              <a:rPr lang="en-US" dirty="0" err="1"/>
              <a:t>Weebly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Register with your school email.</a:t>
            </a:r>
          </a:p>
          <a:p>
            <a:endParaRPr lang="en-US" dirty="0"/>
          </a:p>
          <a:p>
            <a:r>
              <a:rPr lang="en-US" dirty="0"/>
              <a:t>Your website should have the following pages:</a:t>
            </a:r>
          </a:p>
          <a:p>
            <a:pPr lvl="1"/>
            <a:r>
              <a:rPr lang="en-US" dirty="0"/>
              <a:t>Homepage</a:t>
            </a:r>
          </a:p>
          <a:p>
            <a:pPr lvl="1"/>
            <a:r>
              <a:rPr lang="en-US" dirty="0"/>
              <a:t>Human Rights Violation #1</a:t>
            </a:r>
          </a:p>
          <a:p>
            <a:pPr lvl="1"/>
            <a:r>
              <a:rPr lang="en-US" dirty="0"/>
              <a:t>Human Rights Violation #2</a:t>
            </a:r>
          </a:p>
          <a:p>
            <a:pPr lvl="1"/>
            <a:r>
              <a:rPr lang="en-US" dirty="0"/>
              <a:t>Human Rights Violation #3</a:t>
            </a:r>
          </a:p>
          <a:p>
            <a:endParaRPr lang="en-US" dirty="0"/>
          </a:p>
          <a:p>
            <a:r>
              <a:rPr lang="en-US" dirty="0"/>
              <a:t>When you click publish, there is blue link. Copy and paste that link to a page OneNote.</a:t>
            </a:r>
          </a:p>
          <a:p>
            <a:endParaRPr lang="en-US" dirty="0"/>
          </a:p>
          <a:p>
            <a:r>
              <a:rPr lang="en-US" dirty="0"/>
              <a:t>Figure out how to add pictures, videos, and change your sites header.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67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Identifying Human Rights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729" t="14232" r="6398" b="24236"/>
          <a:stretch/>
        </p:blipFill>
        <p:spPr>
          <a:xfrm>
            <a:off x="5181600" y="1219200"/>
            <a:ext cx="2804272" cy="2316311"/>
          </a:xfrm>
        </p:spPr>
      </p:pic>
      <p:pic>
        <p:nvPicPr>
          <p:cNvPr id="12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28105" b="-28105"/>
          <a:stretch>
            <a:fillRect/>
          </a:stretch>
        </p:blipFill>
        <p:spPr>
          <a:xfrm>
            <a:off x="5181600" y="3276600"/>
            <a:ext cx="2876115" cy="3359990"/>
          </a:xfrm>
        </p:spPr>
      </p:pic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is happening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/>
              <a:t>What rights are involved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In your opinion, what </a:t>
            </a:r>
            <a:r>
              <a:rPr lang="en-US" dirty="0"/>
              <a:t>should be done about it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Video, </a:t>
            </a:r>
            <a:r>
              <a:rPr lang="en-US" dirty="0" err="1" smtClean="0"/>
              <a:t>Banksy</a:t>
            </a:r>
            <a:r>
              <a:rPr lang="en-US" dirty="0" smtClean="0"/>
              <a:t> protest</a:t>
            </a:r>
            <a:r>
              <a:rPr lang="is-IS" dirty="0" smtClean="0"/>
              <a:t>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960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396</TotalTime>
  <Words>139</Words>
  <Application>Microsoft Macintosh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Clarity</vt:lpstr>
      <vt:lpstr>Why this film called True Cost?</vt:lpstr>
      <vt:lpstr>PowerPoint Presentation</vt:lpstr>
      <vt:lpstr>PowerPoint Presentation</vt:lpstr>
      <vt:lpstr>Weebly</vt:lpstr>
      <vt:lpstr>Identifying Human Rights…</vt:lpstr>
    </vt:vector>
  </TitlesOfParts>
  <Company>DMPS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Simulation</dc:title>
  <dc:creator>Patterson, Andrew</dc:creator>
  <cp:lastModifiedBy>L Net</cp:lastModifiedBy>
  <cp:revision>16</cp:revision>
  <dcterms:created xsi:type="dcterms:W3CDTF">2013-04-10T20:58:41Z</dcterms:created>
  <dcterms:modified xsi:type="dcterms:W3CDTF">2017-04-13T15:56:48Z</dcterms:modified>
</cp:coreProperties>
</file>