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BA96F-545B-474F-9783-9E915B9CA4EB}" type="datetimeFigureOut">
              <a:rPr lang="en-US" smtClean="0"/>
              <a:pPr/>
              <a:t>1/15/2013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9D051C-6757-4E33-B515-4CEC4789E70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BA96F-545B-474F-9783-9E915B9CA4EB}" type="datetimeFigureOut">
              <a:rPr lang="en-US" smtClean="0"/>
              <a:pPr/>
              <a:t>1/15/2013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D051C-6757-4E33-B515-4CEC4789E7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BA96F-545B-474F-9783-9E915B9CA4EB}" type="datetimeFigureOut">
              <a:rPr lang="en-US" smtClean="0"/>
              <a:pPr/>
              <a:t>1/15/2013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D051C-6757-4E33-B515-4CEC4789E7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0CBA96F-545B-474F-9783-9E915B9CA4EB}" type="datetimeFigureOut">
              <a:rPr lang="en-US" smtClean="0"/>
              <a:pPr/>
              <a:t>1/15/2013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099D051C-6757-4E33-B515-4CEC4789E70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BA96F-545B-474F-9783-9E915B9CA4EB}" type="datetimeFigureOut">
              <a:rPr lang="en-US" smtClean="0"/>
              <a:pPr/>
              <a:t>1/15/2013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D051C-6757-4E33-B515-4CEC4789E70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BA96F-545B-474F-9783-9E915B9CA4EB}" type="datetimeFigureOut">
              <a:rPr lang="en-US" smtClean="0"/>
              <a:pPr/>
              <a:t>1/15/2013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D051C-6757-4E33-B515-4CEC4789E70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D051C-6757-4E33-B515-4CEC4789E70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BA96F-545B-474F-9783-9E915B9CA4EB}" type="datetimeFigureOut">
              <a:rPr lang="en-US" smtClean="0"/>
              <a:pPr/>
              <a:t>1/15/2013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BA96F-545B-474F-9783-9E915B9CA4EB}" type="datetimeFigureOut">
              <a:rPr lang="en-US" smtClean="0"/>
              <a:pPr/>
              <a:t>1/15/2013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D051C-6757-4E33-B515-4CEC4789E70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BA96F-545B-474F-9783-9E915B9CA4EB}" type="datetimeFigureOut">
              <a:rPr lang="en-US" smtClean="0"/>
              <a:pPr/>
              <a:t>1/15/2013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D051C-6757-4E33-B515-4CEC4789E7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0CBA96F-545B-474F-9783-9E915B9CA4EB}" type="datetimeFigureOut">
              <a:rPr lang="en-US" smtClean="0"/>
              <a:pPr/>
              <a:t>1/15/2013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99D051C-6757-4E33-B515-4CEC4789E70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BA96F-545B-474F-9783-9E915B9CA4EB}" type="datetimeFigureOut">
              <a:rPr lang="en-US" smtClean="0"/>
              <a:pPr/>
              <a:t>1/15/2013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9D051C-6757-4E33-B515-4CEC4789E70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C0CBA96F-545B-474F-9783-9E915B9CA4EB}" type="datetimeFigureOut">
              <a:rPr lang="en-US" smtClean="0"/>
              <a:pPr/>
              <a:t>1/15/2013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099D051C-6757-4E33-B515-4CEC4789E70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Blind Men and the Elephant</a:t>
            </a:r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762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0" y="685800"/>
            <a:ext cx="2743200" cy="5334000"/>
          </a:xfrm>
        </p:spPr>
        <p:txBody>
          <a:bodyPr>
            <a:normAutofit lnSpcReduction="10000"/>
          </a:bodyPr>
          <a:lstStyle/>
          <a:p>
            <a:r>
              <a:rPr lang="en-US" sz="2000" dirty="0" smtClean="0"/>
              <a:t>Moral </a:t>
            </a:r>
          </a:p>
          <a:p>
            <a:r>
              <a:rPr lang="en-US" sz="2000" dirty="0" smtClean="0"/>
              <a:t>So oft in </a:t>
            </a:r>
            <a:r>
              <a:rPr lang="en-US" sz="2000" dirty="0" err="1" smtClean="0"/>
              <a:t>theologic</a:t>
            </a:r>
            <a:r>
              <a:rPr lang="en-US" sz="2000" dirty="0" smtClean="0"/>
              <a:t> wars,</a:t>
            </a:r>
            <a:br>
              <a:rPr lang="en-US" sz="2000" dirty="0" smtClean="0"/>
            </a:br>
            <a:r>
              <a:rPr lang="en-US" sz="2000" dirty="0" smtClean="0"/>
              <a:t>The disputants, I </a:t>
            </a:r>
            <a:r>
              <a:rPr lang="en-US" sz="2000" dirty="0" err="1" smtClean="0"/>
              <a:t>ween</a:t>
            </a:r>
            <a:r>
              <a:rPr lang="en-US" sz="2000" dirty="0" smtClean="0"/>
              <a:t>,</a:t>
            </a:r>
            <a:br>
              <a:rPr lang="en-US" sz="2000" dirty="0" smtClean="0"/>
            </a:br>
            <a:r>
              <a:rPr lang="en-US" sz="2000" dirty="0" smtClean="0"/>
              <a:t>Rail on in utter ignorance</a:t>
            </a:r>
            <a:br>
              <a:rPr lang="en-US" sz="2000" dirty="0" smtClean="0"/>
            </a:br>
            <a:r>
              <a:rPr lang="en-US" sz="2000" dirty="0" smtClean="0"/>
              <a:t>Of what each other mean,</a:t>
            </a:r>
            <a:br>
              <a:rPr lang="en-US" sz="2000" dirty="0" smtClean="0"/>
            </a:br>
            <a:r>
              <a:rPr lang="en-US" sz="2000" dirty="0" smtClean="0"/>
              <a:t>And prate about an Elephant </a:t>
            </a:r>
            <a:br>
              <a:rPr lang="en-US" sz="2000" dirty="0" smtClean="0"/>
            </a:br>
            <a:r>
              <a:rPr lang="en-US" sz="2000" dirty="0" smtClean="0"/>
              <a:t>Not one of them has seen! </a:t>
            </a:r>
          </a:p>
          <a:p>
            <a:r>
              <a:rPr lang="en-US" sz="2000" dirty="0" smtClean="0"/>
              <a:t>-John Godfrey Saxe </a:t>
            </a:r>
          </a:p>
          <a:p>
            <a:endParaRPr lang="en-US" dirty="0"/>
          </a:p>
        </p:txBody>
      </p:sp>
      <p:pic>
        <p:nvPicPr>
          <p:cNvPr id="7" name="Picture Placeholder 6" descr="blindmenandelephant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315" r="315"/>
          <a:stretch>
            <a:fillRect/>
          </a:stretch>
        </p:blipFill>
        <p:spPr>
          <a:xfrm>
            <a:off x="457200" y="457200"/>
            <a:ext cx="5334000" cy="5562600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990600"/>
            <a:ext cx="723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/>
              <a:t>Why do the blind men reach the conclusions they do? Give examples from the poem.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66800" y="1752600"/>
            <a:ext cx="693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/>
              <a:t>Why don't the blind men "look" further for the whole truth?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66800" y="2438400"/>
            <a:ext cx="647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/>
              <a:t>What is the point of the poem?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43000" y="3124200"/>
            <a:ext cx="693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Explain why the message is more interesting and clearer when told through a story than if the poet said it more directly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43000" y="4114800"/>
            <a:ext cx="716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/>
              <a:t>Describe a time when you jumped to a conclusion about something and later found out you only had part of the story or truth.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43000" y="5105400"/>
            <a:ext cx="708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 the last stanza, the poet compares the elephant to God. What is he saying about people's perspectives of </a:t>
            </a:r>
            <a:r>
              <a:rPr lang="en-US" dirty="0" smtClean="0"/>
              <a:t>God?</a:t>
            </a:r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build="p"/>
      <p:bldP spid="4" grpId="0" build="p"/>
      <p:bldP spid="5" grpId="0" build="p"/>
      <p:bldP spid="6" grpId="0" build="p"/>
      <p:bldP spid="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533400"/>
            <a:ext cx="2971800" cy="5486400"/>
          </a:xfrm>
        </p:spPr>
        <p:txBody>
          <a:bodyPr>
            <a:normAutofit lnSpcReduction="10000"/>
          </a:bodyPr>
          <a:lstStyle/>
          <a:p>
            <a:endParaRPr lang="en-US" sz="2000" dirty="0" smtClean="0"/>
          </a:p>
          <a:p>
            <a:r>
              <a:rPr lang="en-US" sz="2000" dirty="0" smtClean="0"/>
              <a:t>It was six men of </a:t>
            </a:r>
            <a:r>
              <a:rPr lang="en-US" sz="2000" dirty="0" err="1" smtClean="0"/>
              <a:t>Indostan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To learning much inclined,</a:t>
            </a:r>
            <a:br>
              <a:rPr lang="en-US" sz="2000" dirty="0" smtClean="0"/>
            </a:br>
            <a:endParaRPr lang="en-US" sz="2000" dirty="0" smtClean="0"/>
          </a:p>
          <a:p>
            <a:r>
              <a:rPr lang="en-US" sz="2000" dirty="0" smtClean="0"/>
              <a:t>Who went to see the Elephant~(Though all of them were blind),</a:t>
            </a:r>
            <a:br>
              <a:rPr lang="en-US" sz="2000" dirty="0" smtClean="0"/>
            </a:br>
            <a:endParaRPr lang="en-US" sz="2000" dirty="0" smtClean="0"/>
          </a:p>
          <a:p>
            <a:r>
              <a:rPr lang="en-US" sz="2000" dirty="0" smtClean="0"/>
              <a:t>That each by </a:t>
            </a:r>
            <a:r>
              <a:rPr lang="en-US" sz="2000" dirty="0" err="1" smtClean="0"/>
              <a:t>observation~Might</a:t>
            </a:r>
            <a:r>
              <a:rPr lang="en-US" sz="2000" dirty="0" smtClean="0"/>
              <a:t> satisfy his mind. </a:t>
            </a:r>
          </a:p>
          <a:p>
            <a:endParaRPr lang="en-US" dirty="0"/>
          </a:p>
        </p:txBody>
      </p:sp>
      <p:pic>
        <p:nvPicPr>
          <p:cNvPr id="8" name="Picture Placeholder 7" descr="elephant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9418" r="9418"/>
          <a:stretch>
            <a:fillRect/>
          </a:stretch>
        </p:blipFill>
        <p:spPr>
          <a:xfrm>
            <a:off x="457200" y="457200"/>
            <a:ext cx="5105400" cy="5562600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6" name="Picture Placeholder 5" descr="BrickWall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21747" r="21747"/>
          <a:stretch>
            <a:fillRect/>
          </a:stretch>
        </p:blipFill>
        <p:spPr>
          <a:xfrm>
            <a:off x="457200" y="457200"/>
            <a:ext cx="4648200" cy="55626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5400" y="762000"/>
            <a:ext cx="3581400" cy="5257800"/>
          </a:xfrm>
        </p:spPr>
        <p:txBody>
          <a:bodyPr/>
          <a:lstStyle/>
          <a:p>
            <a:r>
              <a:rPr lang="en-US" sz="2000" dirty="0" smtClean="0"/>
              <a:t>The First approached the Elephant,</a:t>
            </a:r>
            <a:br>
              <a:rPr lang="en-US" sz="2000" dirty="0" smtClean="0"/>
            </a:br>
            <a:r>
              <a:rPr lang="en-US" sz="2000" dirty="0" smtClean="0"/>
              <a:t>And happening to fall</a:t>
            </a:r>
            <a:br>
              <a:rPr lang="en-US" sz="2000" dirty="0" smtClean="0"/>
            </a:br>
            <a:endParaRPr lang="en-US" sz="2000" dirty="0" smtClean="0"/>
          </a:p>
          <a:p>
            <a:r>
              <a:rPr lang="en-US" sz="2000" dirty="0" smtClean="0"/>
              <a:t>Against his broad and sturdy side, ~ At once began to bawl:</a:t>
            </a:r>
            <a:br>
              <a:rPr lang="en-US" sz="2000" dirty="0" smtClean="0"/>
            </a:br>
            <a:endParaRPr lang="en-US" sz="2000" dirty="0" smtClean="0"/>
          </a:p>
          <a:p>
            <a:r>
              <a:rPr lang="en-US" sz="2000" dirty="0" smtClean="0"/>
              <a:t>"God bless me! but the Elephant ~ Is very like a wall!" </a:t>
            </a:r>
          </a:p>
          <a:p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6629400" y="381000"/>
            <a:ext cx="2057400" cy="762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5" name="Picture Placeholder 4" descr="Spear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9178" r="19178"/>
          <a:stretch>
            <a:fillRect/>
          </a:stretch>
        </p:blipFill>
        <p:spPr>
          <a:xfrm>
            <a:off x="457200" y="457200"/>
            <a:ext cx="3429000" cy="55626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43400" y="533400"/>
            <a:ext cx="4419600" cy="5486400"/>
          </a:xfrm>
        </p:spPr>
        <p:txBody>
          <a:bodyPr/>
          <a:lstStyle/>
          <a:p>
            <a:r>
              <a:rPr lang="en-US" sz="2000" dirty="0" smtClean="0"/>
              <a:t>The Second, feeling of the tusk, </a:t>
            </a:r>
            <a:br>
              <a:rPr lang="en-US" sz="2000" dirty="0" smtClean="0"/>
            </a:br>
            <a:r>
              <a:rPr lang="en-US" sz="2000" dirty="0" smtClean="0"/>
              <a:t>Cried, "Ho! what have we here?</a:t>
            </a:r>
            <a:br>
              <a:rPr lang="en-US" sz="2000" dirty="0" smtClean="0"/>
            </a:br>
            <a:endParaRPr lang="en-US" sz="2000" dirty="0" smtClean="0"/>
          </a:p>
          <a:p>
            <a:r>
              <a:rPr lang="en-US" sz="2000" dirty="0" smtClean="0"/>
              <a:t>So very round and smooth and sharp? ~ To me 'tis mighty clear</a:t>
            </a:r>
            <a:br>
              <a:rPr lang="en-US" sz="2000" dirty="0" smtClean="0"/>
            </a:br>
            <a:endParaRPr lang="en-US" sz="2000" dirty="0" smtClean="0"/>
          </a:p>
          <a:p>
            <a:r>
              <a:rPr lang="en-US" sz="2000" dirty="0" smtClean="0"/>
              <a:t>This wonder of an Elephant ~ Is very like a spear!"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762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14800" y="533400"/>
            <a:ext cx="4572000" cy="5486400"/>
          </a:xfrm>
        </p:spPr>
        <p:txBody>
          <a:bodyPr/>
          <a:lstStyle/>
          <a:p>
            <a:r>
              <a:rPr lang="en-US" sz="2000" dirty="0" smtClean="0"/>
              <a:t>The Third approached the animal,</a:t>
            </a:r>
            <a:br>
              <a:rPr lang="en-US" sz="2000" dirty="0" smtClean="0"/>
            </a:br>
            <a:r>
              <a:rPr lang="en-US" sz="2000" dirty="0" smtClean="0"/>
              <a:t>And happening to take</a:t>
            </a:r>
            <a:br>
              <a:rPr lang="en-US" sz="2000" dirty="0" smtClean="0"/>
            </a:br>
            <a:endParaRPr lang="en-US" sz="2000" dirty="0" smtClean="0"/>
          </a:p>
          <a:p>
            <a:r>
              <a:rPr lang="en-US" sz="2000" dirty="0" smtClean="0"/>
              <a:t>The squirming trunk within his hands, ~ Thus boldly up and </a:t>
            </a:r>
            <a:r>
              <a:rPr lang="en-US" sz="2000" dirty="0" err="1" smtClean="0"/>
              <a:t>spake</a:t>
            </a:r>
            <a:r>
              <a:rPr lang="en-US" sz="2000" dirty="0" smtClean="0"/>
              <a:t>:</a:t>
            </a:r>
            <a:br>
              <a:rPr lang="en-US" sz="2000" dirty="0" smtClean="0"/>
            </a:br>
            <a:endParaRPr lang="en-US" sz="2000" dirty="0" smtClean="0"/>
          </a:p>
          <a:p>
            <a:r>
              <a:rPr lang="en-US" sz="2000" dirty="0" smtClean="0"/>
              <a:t>"I see," </a:t>
            </a:r>
            <a:r>
              <a:rPr lang="en-US" sz="2000" dirty="0" err="1" smtClean="0"/>
              <a:t>quoth</a:t>
            </a:r>
            <a:r>
              <a:rPr lang="en-US" sz="2000" dirty="0" smtClean="0"/>
              <a:t> he, "the Elephant ~ Is very like a snake!" </a:t>
            </a:r>
          </a:p>
          <a:p>
            <a:endParaRPr lang="en-US" dirty="0"/>
          </a:p>
        </p:txBody>
      </p:sp>
      <p:pic>
        <p:nvPicPr>
          <p:cNvPr id="7" name="Picture Placeholder 6" descr="cobra1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9418" r="9418"/>
          <a:stretch>
            <a:fillRect/>
          </a:stretch>
        </p:blipFill>
        <p:spPr>
          <a:xfrm>
            <a:off x="457200" y="457200"/>
            <a:ext cx="3733800" cy="5562600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524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5" name="Picture Placeholder 4" descr="sacred_tree_600x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2113" r="2113"/>
          <a:stretch>
            <a:fillRect/>
          </a:stretch>
        </p:blipFill>
        <p:spPr>
          <a:xfrm>
            <a:off x="457200" y="457200"/>
            <a:ext cx="3886200" cy="55626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43400" y="762000"/>
            <a:ext cx="4343400" cy="5257800"/>
          </a:xfrm>
        </p:spPr>
        <p:txBody>
          <a:bodyPr/>
          <a:lstStyle/>
          <a:p>
            <a:r>
              <a:rPr lang="en-US" sz="2000" dirty="0" smtClean="0"/>
              <a:t>The Fourth reached out an eager hand, </a:t>
            </a:r>
            <a:br>
              <a:rPr lang="en-US" sz="2000" dirty="0" smtClean="0"/>
            </a:br>
            <a:r>
              <a:rPr lang="en-US" sz="2000" dirty="0" smtClean="0"/>
              <a:t>And felt about the knee.</a:t>
            </a:r>
            <a:br>
              <a:rPr lang="en-US" sz="2000" dirty="0" smtClean="0"/>
            </a:br>
            <a:endParaRPr lang="en-US" sz="2000" dirty="0" smtClean="0"/>
          </a:p>
          <a:p>
            <a:r>
              <a:rPr lang="en-US" sz="2000" dirty="0" smtClean="0"/>
              <a:t>"What most this wondrous beast is like ~ Is mighty plain," </a:t>
            </a:r>
            <a:r>
              <a:rPr lang="en-US" sz="2000" dirty="0" err="1" smtClean="0"/>
              <a:t>quoth</a:t>
            </a:r>
            <a:r>
              <a:rPr lang="en-US" sz="2000" dirty="0" smtClean="0"/>
              <a:t> he;</a:t>
            </a:r>
            <a:br>
              <a:rPr lang="en-US" sz="2000" dirty="0" smtClean="0"/>
            </a:br>
            <a:endParaRPr lang="en-US" sz="2000" dirty="0" smtClean="0"/>
          </a:p>
          <a:p>
            <a:r>
              <a:rPr lang="en-US" sz="2000" dirty="0" smtClean="0"/>
              <a:t>"</a:t>
            </a:r>
            <a:r>
              <a:rPr lang="en-US" sz="2000" dirty="0" err="1" smtClean="0"/>
              <a:t>'Tis</a:t>
            </a:r>
            <a:r>
              <a:rPr lang="en-US" sz="2000" dirty="0" smtClean="0"/>
              <a:t> clear enough the Elephant ~ Is very like a tree!" </a:t>
            </a:r>
          </a:p>
          <a:p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762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6" name="Picture Placeholder 5" descr="0820-Fan-4795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3797" b="3797"/>
          <a:stretch>
            <a:fillRect/>
          </a:stretch>
        </p:blipFill>
        <p:spPr>
          <a:xfrm>
            <a:off x="457200" y="457200"/>
            <a:ext cx="3657600" cy="55626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267200" y="609600"/>
            <a:ext cx="4419600" cy="5410200"/>
          </a:xfrm>
        </p:spPr>
        <p:txBody>
          <a:bodyPr/>
          <a:lstStyle/>
          <a:p>
            <a:r>
              <a:rPr lang="en-US" sz="2000" dirty="0" smtClean="0"/>
              <a:t>The Fifth who chanced to touch the ear,</a:t>
            </a:r>
            <a:br>
              <a:rPr lang="en-US" sz="2000" dirty="0" smtClean="0"/>
            </a:br>
            <a:endParaRPr lang="en-US" sz="2000" dirty="0" smtClean="0"/>
          </a:p>
          <a:p>
            <a:r>
              <a:rPr lang="en-US" sz="2000" dirty="0" smtClean="0"/>
              <a:t>Said: "</a:t>
            </a:r>
            <a:r>
              <a:rPr lang="en-US" sz="2000" dirty="0" err="1" smtClean="0"/>
              <a:t>E'en</a:t>
            </a:r>
            <a:r>
              <a:rPr lang="en-US" sz="2000" dirty="0" smtClean="0"/>
              <a:t> the blindest man</a:t>
            </a:r>
            <a:br>
              <a:rPr lang="en-US" sz="2000" dirty="0" smtClean="0"/>
            </a:br>
            <a:r>
              <a:rPr lang="en-US" sz="2000" dirty="0" smtClean="0"/>
              <a:t>can tell what this resembles most; </a:t>
            </a:r>
          </a:p>
          <a:p>
            <a:endParaRPr lang="en-US" sz="2000" dirty="0" smtClean="0"/>
          </a:p>
          <a:p>
            <a:r>
              <a:rPr lang="en-US" sz="2000" dirty="0" smtClean="0"/>
              <a:t>Deny the fact who can,</a:t>
            </a:r>
            <a:br>
              <a:rPr lang="en-US" sz="2000" dirty="0" smtClean="0"/>
            </a:br>
            <a:r>
              <a:rPr lang="en-US" sz="2000" dirty="0" smtClean="0"/>
              <a:t>This marvel of an Elephant ~ Is very like a fan!" </a:t>
            </a:r>
          </a:p>
          <a:p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524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5" name="Picture Placeholder 4" descr="7246coiled_rope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3978" r="13978"/>
          <a:stretch>
            <a:fillRect/>
          </a:stretch>
        </p:blipFill>
        <p:spPr>
          <a:xfrm>
            <a:off x="457200" y="457200"/>
            <a:ext cx="3962400" cy="55626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43400" y="685800"/>
            <a:ext cx="4343400" cy="5334000"/>
          </a:xfrm>
        </p:spPr>
        <p:txBody>
          <a:bodyPr/>
          <a:lstStyle/>
          <a:p>
            <a:endParaRPr lang="en-US" sz="2000" dirty="0" smtClean="0"/>
          </a:p>
          <a:p>
            <a:r>
              <a:rPr lang="en-US" sz="2000" dirty="0" smtClean="0"/>
              <a:t>The Sixth no sooner had begun </a:t>
            </a:r>
            <a:br>
              <a:rPr lang="en-US" sz="2000" dirty="0" smtClean="0"/>
            </a:br>
            <a:r>
              <a:rPr lang="en-US" sz="2000" dirty="0" smtClean="0"/>
              <a:t>About the beast to grope, </a:t>
            </a:r>
            <a:br>
              <a:rPr lang="en-US" sz="2000" dirty="0" smtClean="0"/>
            </a:br>
            <a:endParaRPr lang="en-US" sz="2000" dirty="0" smtClean="0"/>
          </a:p>
          <a:p>
            <a:r>
              <a:rPr lang="en-US" sz="2000" dirty="0" smtClean="0"/>
              <a:t>Than, seizing on the swinging tail ~ That fell within his scope,</a:t>
            </a:r>
            <a:br>
              <a:rPr lang="en-US" sz="2000" dirty="0" smtClean="0"/>
            </a:br>
            <a:r>
              <a:rPr lang="en-US" sz="2000" dirty="0" smtClean="0"/>
              <a:t>"I see," </a:t>
            </a:r>
            <a:r>
              <a:rPr lang="en-US" sz="2000" dirty="0" err="1" smtClean="0"/>
              <a:t>quoth</a:t>
            </a:r>
            <a:r>
              <a:rPr lang="en-US" sz="2000" dirty="0" smtClean="0"/>
              <a:t> he, "the Elephant ~ Is very like a rope! </a:t>
            </a:r>
          </a:p>
          <a:p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524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5" name="Picture Placeholder 4" descr="men.gif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4739" r="4739"/>
          <a:stretch>
            <a:fillRect/>
          </a:stretch>
        </p:blipFill>
        <p:spPr>
          <a:xfrm>
            <a:off x="457200" y="457200"/>
            <a:ext cx="4419600" cy="55626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81600" y="762000"/>
            <a:ext cx="3505200" cy="52578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And so these men of </a:t>
            </a:r>
            <a:r>
              <a:rPr lang="en-US" sz="2000" dirty="0" err="1" smtClean="0"/>
              <a:t>Indostan</a:t>
            </a:r>
            <a:r>
              <a:rPr lang="en-US" sz="2000" dirty="0" smtClean="0"/>
              <a:t> </a:t>
            </a:r>
            <a:br>
              <a:rPr lang="en-US" sz="2000" dirty="0" smtClean="0"/>
            </a:br>
            <a:r>
              <a:rPr lang="en-US" sz="2000" dirty="0" smtClean="0"/>
              <a:t>Disputed loud and long,</a:t>
            </a:r>
            <a:br>
              <a:rPr lang="en-US" sz="2000" dirty="0" smtClean="0"/>
            </a:br>
            <a:endParaRPr lang="en-US" sz="2000" dirty="0" smtClean="0"/>
          </a:p>
          <a:p>
            <a:r>
              <a:rPr lang="en-US" sz="2000" dirty="0" smtClean="0"/>
              <a:t>Each in his own opinion ~ Exceeding stiff and strong, </a:t>
            </a:r>
            <a:br>
              <a:rPr lang="en-US" sz="2000" dirty="0" smtClean="0"/>
            </a:br>
            <a:endParaRPr lang="en-US" sz="2000" dirty="0" smtClean="0"/>
          </a:p>
          <a:p>
            <a:r>
              <a:rPr lang="en-US" sz="2000" dirty="0" smtClean="0"/>
              <a:t>Though each was partly in the right ~ And all were in the wrong!</a:t>
            </a:r>
            <a:endParaRPr lang="en-US" sz="20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8E3218D225012428330754B60972F59" ma:contentTypeVersion="0" ma:contentTypeDescription="Create a new document." ma:contentTypeScope="" ma:versionID="54a556705ec8459926f4393d2067a283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773E3842-BA4E-4781-9D0F-CDB70BDD21AE}">
  <ds:schemaRefs>
    <ds:schemaRef ds:uri="http://purl.org/dc/dcmitype/"/>
    <ds:schemaRef ds:uri="http://schemas.microsoft.com/office/2006/documentManagement/types"/>
    <ds:schemaRef ds:uri="http://schemas.microsoft.com/office/2006/metadata/properties"/>
    <ds:schemaRef ds:uri="http://purl.org/dc/terms/"/>
    <ds:schemaRef ds:uri="http://purl.org/dc/elements/1.1/"/>
    <ds:schemaRef ds:uri="http://www.w3.org/XML/1998/namespace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9FBB4BA0-7136-4020-B160-77CB58ADC83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30AAFCC-8C65-469C-9FDA-30853083112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47</TotalTime>
  <Words>177</Words>
  <Application>Microsoft Office PowerPoint</Application>
  <PresentationFormat>On-screen Show (4:3)</PresentationFormat>
  <Paragraphs>36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Paper</vt:lpstr>
      <vt:lpstr>The Blind Men and the Elephant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DMPS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Blind Man and the Elephant</dc:title>
  <dc:creator>L-Net</dc:creator>
  <cp:lastModifiedBy>Patterson, Andrew</cp:lastModifiedBy>
  <cp:revision>4</cp:revision>
  <dcterms:created xsi:type="dcterms:W3CDTF">2011-04-21T19:55:28Z</dcterms:created>
  <dcterms:modified xsi:type="dcterms:W3CDTF">2013-01-15T21:14:37Z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0x01010048E3218D225012428330754B60972F59</vt:lpwstr>
  </property>
</Properties>
</file>