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65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34" r:id="rId18"/>
    <p:sldId id="335" r:id="rId19"/>
    <p:sldId id="332" r:id="rId20"/>
    <p:sldId id="333" r:id="rId21"/>
    <p:sldId id="313" r:id="rId22"/>
    <p:sldId id="314" r:id="rId23"/>
    <p:sldId id="317" r:id="rId24"/>
    <p:sldId id="318" r:id="rId25"/>
    <p:sldId id="319" r:id="rId26"/>
    <p:sldId id="328" r:id="rId27"/>
    <p:sldId id="320" r:id="rId28"/>
    <p:sldId id="331" r:id="rId29"/>
    <p:sldId id="324" r:id="rId30"/>
    <p:sldId id="325" r:id="rId31"/>
    <p:sldId id="326" r:id="rId32"/>
    <p:sldId id="327" r:id="rId33"/>
    <p:sldId id="296" r:id="rId34"/>
    <p:sldId id="294" r:id="rId3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203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0E0875C7-6C4B-44C3-9523-04AEDF54FA7E}" type="datetimeFigureOut">
              <a:rPr lang="en-US" smtClean="0"/>
              <a:t>8/22/16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0DF91CD6-85B1-480D-9F06-C8B52F734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01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29FFF9F2-8FBA-4BB9-990E-6115620A54A9}" type="datetimeFigureOut">
              <a:rPr lang="en-US" smtClean="0"/>
              <a:t>8/22/16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620250"/>
            <a:ext cx="5850835" cy="3780800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5AE94DD1-AF8B-4EA4-96B6-BACD31323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51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94DD1-AF8B-4EA4-96B6-BACD313239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60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DB5043E-E739-4F8B-AC41-B4435F50EAA6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image" Target="../media/image9.png"/><Relationship Id="rId5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image" Target="../media/image9.png"/><Relationship Id="rId5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image" Target="../media/image23.jpe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26.wmf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9.png"/><Relationship Id="rId5" Type="http://schemas.openxmlformats.org/officeDocument/2006/relationships/image" Target="../media/image36.gif"/><Relationship Id="rId6" Type="http://schemas.openxmlformats.org/officeDocument/2006/relationships/image" Target="../media/image37.png"/><Relationship Id="rId7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4" Type="http://schemas.openxmlformats.org/officeDocument/2006/relationships/image" Target="../media/image9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Sub. Africa Vocab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Patterson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46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Thematic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special </a:t>
            </a:r>
            <a:r>
              <a:rPr lang="en-US" dirty="0" smtClean="0"/>
              <a:t>issue maps</a:t>
            </a:r>
            <a:r>
              <a:rPr lang="en-US" dirty="0"/>
              <a:t>, showing things like: land use, language, and population.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https://lh6.googleusercontent.com/-TPL47uq6kW0/TXoqs0CcluI/AAAAAAAAASI/HJ4NfLNPUns/s1600/kielsoda.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199"/>
            <a:ext cx="6019800" cy="371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276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</a:t>
            </a:r>
            <a:r>
              <a:rPr lang="en-US" dirty="0"/>
              <a:t>S</a:t>
            </a:r>
            <a:r>
              <a:rPr lang="en-US" dirty="0" smtClean="0"/>
              <a:t>ource</a:t>
            </a:r>
            <a:endParaRPr lang="en-US" dirty="0"/>
          </a:p>
        </p:txBody>
      </p:sp>
      <p:pic>
        <p:nvPicPr>
          <p:cNvPr id="1026" name="Picture 2" descr="http://www.publicdomainpictures.net/pictures/50000/nahled/open-window-frame-cli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"/>
            <a:ext cx="4205933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ipsahoy.com/clipart2/as235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28575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ttersoan\AppData\Local\Microsoft\Windows\Temporary Internet Files\Content.IE5\WVGJWTNF\MC90043261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028" y="3872026"/>
            <a:ext cx="3200172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antennasoftware.com/blog/wp-content/uploads/2011/02/Reporter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71" y="1738426"/>
            <a:ext cx="1979364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0" y="4953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Kathryn!!!!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035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document or physical object which was written or created during the time under study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69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Source</a:t>
            </a:r>
            <a:endParaRPr lang="en-US" dirty="0"/>
          </a:p>
        </p:txBody>
      </p:sp>
      <p:pic>
        <p:nvPicPr>
          <p:cNvPr id="1026" name="Picture 2" descr="http://www.publicdomainpictures.net/pictures/50000/nahled/open-window-frame-cli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"/>
            <a:ext cx="4205933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ipsahoy.com/clipart2/as235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28575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ttersoan\AppData\Local\Microsoft\Windows\Temporary Internet Files\Content.IE5\WVGJWTNF\MC90043261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10028" y="3872026"/>
            <a:ext cx="3200172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antennasoftware.com/blog/wp-content/uploads/2011/02/Reporter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71" y="1738426"/>
            <a:ext cx="1979364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0" y="4953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Kathryn!!!!</a:t>
            </a:r>
          </a:p>
        </p:txBody>
      </p:sp>
    </p:spTree>
    <p:extLst>
      <p:ext uri="{BB962C8B-B14F-4D97-AF65-F5344CB8AC3E}">
        <p14:creationId xmlns:p14="http://schemas.microsoft.com/office/powerpoint/2010/main" val="3001891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document or physical object which was written or after the time under study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129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Colonize</a:t>
            </a:r>
            <a:endParaRPr lang="en-US" dirty="0"/>
          </a:p>
        </p:txBody>
      </p:sp>
      <p:pic>
        <p:nvPicPr>
          <p:cNvPr id="3074" name="Picture 2" descr="http://www.clker.com/cliparts/S/o/l/i/H/A/uk-map-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64" y="838200"/>
            <a:ext cx="1828800" cy="284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lker.com/cliparts/S/o/l/i/H/A/uk-map-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218" y="3710637"/>
            <a:ext cx="1828800" cy="284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frequencycast.co.uk/images/uk_clip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658" y="863203"/>
            <a:ext cx="1044860" cy="81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frequencycast.co.uk/images/uk_clip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058" y="3581400"/>
            <a:ext cx="1044860" cy="81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clker.com/cliparts/A/f/J/b/W/C/grey-map-usa-png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32" y="1353848"/>
            <a:ext cx="28575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clker.com/cliparts/A/f/J/b/W/C/grey-map-usa-png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87403"/>
            <a:ext cx="28575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frequencycast.co.uk/images/uk_clip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345" y="4139803"/>
            <a:ext cx="1044860" cy="81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crazywebsite.com/Pg-Free-Clipart-Graphics/Images_US_Independence_Day_Fourth_of_July/Printable_American_Flag_Clipart-01L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253" y="1346470"/>
            <a:ext cx="882760" cy="88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cliparts101.com/files/975/5D223970F5881EE9BB41AFE2C13DE2DB/Columbus_Shi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242" y="2229230"/>
            <a:ext cx="855518" cy="85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cliparts101.com/files/975/5D223970F5881EE9BB41AFE2C13DE2DB/Columbus_Shi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323" y="1801471"/>
            <a:ext cx="855518" cy="85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://cliparts101.com/files/975/5D223970F5881EE9BB41AFE2C13DE2DB/Columbus_Shi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2699689"/>
            <a:ext cx="855518" cy="85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://cliparts101.com/files/975/5D223970F5881EE9BB41AFE2C13DE2DB/Columbus_Shi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409" y="1320946"/>
            <a:ext cx="855518" cy="85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://cliparts101.com/files/975/5D223970F5881EE9BB41AFE2C13DE2DB/Columbus_Shi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055" y="945953"/>
            <a:ext cx="855518" cy="85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679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settle in an area and take control of its government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914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9227" y="3069649"/>
            <a:ext cx="954773" cy="7403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6000" b="1" dirty="0"/>
              <a:t>=</a:t>
            </a:r>
          </a:p>
        </p:txBody>
      </p:sp>
      <p:pic>
        <p:nvPicPr>
          <p:cNvPr id="5122" name="Picture 2" descr="http://www.eco-pros.com/images/Planets/EarthsResour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68" y="2133600"/>
            <a:ext cx="4415068" cy="306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141" y="1946563"/>
            <a:ext cx="1010412" cy="18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339" y="2391393"/>
            <a:ext cx="1010412" cy="18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697" y="2859592"/>
            <a:ext cx="1010412" cy="18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63" y="2859592"/>
            <a:ext cx="1010412" cy="18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97656"/>
            <a:ext cx="1010412" cy="18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431" y="3668424"/>
            <a:ext cx="1010412" cy="18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0975">
            <a:off x="6656624" y="3377192"/>
            <a:ext cx="1010412" cy="18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903" y="3959657"/>
            <a:ext cx="1010412" cy="18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431" y="4080412"/>
            <a:ext cx="1010412" cy="18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70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supply of materials produced by the Earth that are valuable to human society (usually for natural resources).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41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Diffusion</a:t>
            </a:r>
            <a:endParaRPr lang="en-US" dirty="0"/>
          </a:p>
        </p:txBody>
      </p:sp>
      <p:pic>
        <p:nvPicPr>
          <p:cNvPr id="5" name="Picture 6" descr="http://www.clker.com/cliparts/A/f/J/b/W/C/grey-map-usa-png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32" y="2188368"/>
            <a:ext cx="28575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lker.com/cliparts/S/o/l/i/H/A/uk-map-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52600"/>
            <a:ext cx="1828800" cy="284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ages6.fanpop.com/image/photos/32500000/one-direction-The-Official-Annual-2013-one-direction-32588427-1600-1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527" y="4867276"/>
            <a:ext cx="2089073" cy="130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data.whicdn.com/images/31451079/one-direction-symbol-image_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58" y="4440686"/>
            <a:ext cx="2163041" cy="216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pattersoan\AppData\Local\Microsoft\Windows\Temporary Internet Files\Content.IE5\YGLKFWBT\MC900432618[2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00399" y="2979362"/>
            <a:ext cx="2819171" cy="140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1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On each of the following slides there is a picture and a vocabulary word. </a:t>
            </a:r>
            <a:r>
              <a:rPr lang="en-US" u="sng" dirty="0" smtClean="0"/>
              <a:t>When called upon,</a:t>
            </a:r>
            <a:r>
              <a:rPr lang="en-US" dirty="0" smtClean="0"/>
              <a:t> your job is to guess what the word or phrase means based upon the picture.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84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spread of customs and ideas from one culture to </a:t>
            </a:r>
            <a:r>
              <a:rPr lang="en-US" dirty="0" smtClean="0"/>
              <a:t>another.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956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Apartheid </a:t>
            </a:r>
            <a:endParaRPr lang="en-US" dirty="0"/>
          </a:p>
        </p:txBody>
      </p:sp>
      <p:pic>
        <p:nvPicPr>
          <p:cNvPr id="6146" name="Picture 2" descr="http://thumbs.dreamstime.com/x/black-cartoon-men-nurse-two-young-african-clinic-aids-awareness-303387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455" y="4862945"/>
            <a:ext cx="2667000" cy="179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humbs.dreamstime.com/x/black-cartoon-men-nurse-two-young-african-clinic-aids-awareness-303387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49091"/>
            <a:ext cx="2667000" cy="179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thumbs.dreamstime.com/x/black-cartoon-men-nurse-two-young-african-clinic-aids-awareness-303387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76800"/>
            <a:ext cx="2667000" cy="179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clipartguide.com/_named_clipart_images/0511-0809-2919-5143_Happy_Caucasian_Family_clipart_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871" y="2301153"/>
            <a:ext cx="18472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630" y="2194358"/>
            <a:ext cx="504447" cy="91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030" y="2346758"/>
            <a:ext cx="504447" cy="91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430" y="2499158"/>
            <a:ext cx="504447" cy="91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430" y="2651558"/>
            <a:ext cx="504447" cy="91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206" y="2971437"/>
            <a:ext cx="504447" cy="91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28455" y="2109064"/>
            <a:ext cx="2971800" cy="2234335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2" name="Picture 8" descr="http://classroomclipart.com/images/gallery/Clipart/Maps/Clipart/south_afric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1664348"/>
            <a:ext cx="33337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974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Apartheid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series of racist laws that prevented people of color from becoming powerful and wealthy.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847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Nationalism</a:t>
            </a:r>
            <a:endParaRPr lang="en-US" dirty="0"/>
          </a:p>
        </p:txBody>
      </p:sp>
      <p:sp>
        <p:nvSpPr>
          <p:cNvPr id="4" name="AutoShape 2" descr="data:image/jpeg;base64,/9j/4AAQSkZJRgABAQAAAQABAAD/2wCEAAkGBxQSEhUUExQVFhUVGB8VGBgXGBcXGBwcHBcXGBoYGhkYHCggGBslHRcVITEhJSkrLi4uGB8zODMsNygtLisBCgoKDg0OGhAQGywkICQsLCwtLDAsLCwsLCwsLCwsLCwsLCwsLCwsLCwsLCwsLCwsLCwsLCwsLCwsLCwsLCwsLP/AABEIAMIBAwMBIgACEQEDEQH/xAAcAAABBQEBAQAAAAAAAAAAAAAGAAEDBAUCBwj/xABLEAABAgQDBAcDCAcGBQUBAAABAgMABBEhBRIxBkFRYRMiMnGBkaEHQrEUI1JigsHR8BUkM3KSorJDU3PC4fElNERj0hY1g5OjF//EABkBAAMBAQEAAAAAAAAAAAAAAAABAgMEBf/EAC4RAAICAQMDAQYGAwAAAAAAAAABAhEDBBIxIUFRExQiYXGB8AUyQpGh0cHh8f/aAAwDAQACEQMRAD8A8PhRI2wTuNONCYvy2EZwD0gTXiDu1ilFvgTaRmViRl9SSCDQiNteybpFW1Nr5Vyn+a3rFCYwSYb7TLlOISVD+JNRD2yj2FaZs4TtQWyMwFByuO788YJJacYculQQTrfqkm17EX4U3ax5nEqHVJ3mNY52uSHi8Hq4wAKoWVhtWo+gTwoKgfZNuEZOLYSun600obkuC45ZXBanJXlAzg+07rJsrqnUWIOmoNjHomDbZIUBXeL3tvNKHdraOqDhkXT9jFqUeTz2dwh1F2vnEa9UdYd6dfFNR3Rp7K7aOSqqElSDah4aH0rHobuDyk0hRaPQuG4KNO/o6jzSYDdpNk3kArW2HU0u6zUqH7wpX+IeMQ8bg7iPcnyFs40zOJDrBuKEAGhBp7hP9J50gfxnZ8TjZIoiabsrN1Q5T6VdF03nhe1DApg887Kqq0rOg6jf4p/CsGSJ9EylK0KyuAUqKEgfRI95OtvLhGi2zVNEO4voeZTDDjDhSsFKhqDr/qI3JXEg6gtr0Nj+eI/CCTarAlroHUXIBacRcGtyASBUb8poRcjmCTck7LLyuJodRvBHEEax52pw7ZUvoerotS4c8Po0GWxCszM5KLuFICk96Qog+XxgeLpIUg+8jL9pFx8DF/ZvpQ824hNa23UO+9TxpEGPYW4w+4nKQkfOp0PUsTvvQGnhHLTs9X1YRgql8Ofvt0MzAXcjoVvCF08UKT98V554lRPM+piaVllhzKEmozClt3+8dYdIqceSimhK1aaJ19RTxjSutnF6i9NQT7/0HeHMpyS0s5UNMN9O/wA83zik95snuBjSUQtxU3NAFSrstK7KQLBak76bgf8AaDCMLeSyp1baiXDm902qSkUJuLA05J3VjBxR2Zfcy5TexuKCnOug/NzGDUrPXx5MMY9ZKuOe3++5HjGLOTDgQgEkmgAuVV1J+JMXpdTcgkkZVzKhQqFwivup49+/u1bCMHmM3Ry7JW4oUUs0FBW5USaITy866AhlNlHZergTmdGswumVPEMoJqo/WPpDSaJnnxydtr5XwCbuEuOnPMqLWa4RSryq7wn3QeKr8jFlbPQIINJds2KEdZ5f+Io6dx0+jE+IzamyciFdIqoLqykrJPjRFeXKpMZkvsniEyatsLod66JHeAbqHcIaT4JnlxR95yTf0Kc1jQAKW0hCTY0NVH95Rue7TlGLMzhVqb8Y9Bb9kzyBmmFkb6IKR4VNfQHujhzAUS4+Zls5Fsyyk6cDWpOumXuiqSOZ5JZf1JL5nnLMq652ELV3AkeekWFYI6O2Eo7yCf4U1I8aQXLl8QeFEMuBPIBCKc1GgPiYrjZl6/SupTvyo+cVXzCB/FFbn4Od4cV+9OwSMmgaqJ7rfGsRONJpVNfGDNOz7GvRvOHfVxtsfwpBp/FFJ2jY6ks0ihoSUhw6/ScKoNxLwR4uK+oKBBNwCY5KTwMbs0+4o3rfcNOVALRmPhR7xFpswyYoR4lZUpCjsp74UUY0X5PEcqUpr2dK8NaVjUbxygum1b1FbfCBaOkrI0jWORoxcEw1YxXMcobSQd4qNKXqgjiI2pNyigQlYvSqb860uaUpvjzrD5hYWAk+dvUd0Gsi8AopLoBIFeqD4ipFR4R04p7jGcdpvKl0Oj53ol8nm6KrQbxUi/MR0nCmgP2aBUaocI8R0kSyy0gdZ6vKgUKHkVaVh0NMqNVLRb6qka2F0G+8xvsXgz3MoTGz8u4Os1Q1upSaeS28pPkYy1bGJVdlwo5EhafI5VD1grSlKSMq0UrSoUsaxIlwOVJUiw1OVyx70gjziXii+w97BFrC51gHsLAuKKI/rCab438I2xeZI6dCki1CoHusvy3mLy6J3oJ5FSa+CSaaxRdp9Iiut/ChBSmvjWLUWiW0XZlyQngcyEpWffSAldeNUi/iFQL4hss4ySth4LA+l1Vd2YdU/ayxaflwVAIQ0oq0CQEq8chufGIi2+kWafFN4qu34fagcY/ILZv7F7RjO3LzaeqeqQoaUBofhceEXdt9hCtGeVHTNHrdHWqh9ZB491+NY8/fmyhQWpJoDUWynyNB/CY2cL9ohZGUZ8v0TTzBrUHl6xw6mVyXyOvT45SXRApJPLlHaKrlrqQQQeY3HiIJ8ZmUvBt03y9rmhQKVjyJPlGVtDtA1NFSnEKCzo4AnrcAsA379RGVhuKhoFCgSg6afjeOa0bvDNdjuRBTMUVqlZB50GUnxyVjR2XZFVLX74CBxoKKVTvUQPAxjzk6kulwBVxfTXLl4xYcxYNtpSgHMBrb8e8+UFoHimuUHG0W0Z6su0bAUJGg4m+77hHGzuEuOgEENtVqp1WquGRJuRwrQczvC8PxFtN1pU4rUi1Cd2a9xy03mukbD21ZcoD0lD7qAK/GC0Hoz8HpLe0EvKt9HLpqN9bqUriePwHAREGn5sBa3Q02eYKu7XKLWufCPO2MRqbENc/2iz30rSNySxyUa6zhedOpCilCfILKj6Qt8fJotLmavaw/wnD5CXIGQLd1BNVqJ5KOn2QI15jGcibBDCTeqzQn7Par3x54/wC0plKcrdWxxbbBV6lNfOMCb2qlF9ZxD7x351BI78qFV/mMG9C9my+A2xbaRjPlcWpyvchJ32oSfUaRku48rN+qsVJvVDZWfFVyNxrWMRjbyWQOpLITT/ttE94KqmGmPaOFAg9Jl4CgHlWgh7kT6GTwX51GIOVJZKP8RxtJFb6qUDxjHXs/NOEFyYZRusVOEj7KcteeaKD22dbgKrWxtfvvaKExtWpVwCFVvpQ+HO1uUFk7JGpN4N0XWMypRFzla1FvrxnuhlRUkuKrSnWoDupujOm8cK6G4OhvaMqYfzGuh/Nodk7Wac20W7KPUOi6WrwNOyYy33D72vEb+GnxjtE5ahH54G+kQEj83H+kAUc5zyMKGyj80/GFAFHCRWLkhKoWesSIpAxMw0s3QlR7gT8IqPJLCaVwuUAClKX4Eb7b6xrtSEiojrO1FqhSfyYFmcLmVizDo5lJSPNVBFxnZyb1olNPpOt+vWjojJdomLT8hM3ISVQA9MVqaXRS2u7SLQwqVUn9u4Rp7o1gfTs49YqdZT3qUTpuypiZrZ4gEfKCf3GyfUrHwjoUvgZOPxNxOCy4H/NuU5pSfvEQfothP/WrFB/dJI15ORQZ2cKrBUwqmpyJSBfeSY0JTYZSh2l0I+kCfII++C2+wUcfImQQflt91Wj/AOUZ+INt3pNjl82RT+eNn/8Ana7kLb0p1lO18aC0Qr9nyvemJdI5JcUfAECBuXgKQNs4gW3ErS6FFCswqlQ0glktoRnKswvprv0GnGODsAyntzYPAJaCfiTDK2Yl2xZaz4D4AiKgsi5QpbexZndoczShUZqXrRQJrvSqoPlAjOTaT/ZtGvBCU/00jbVhzRWEUXexNQNxpx4cYTuBtEnKs1ArTVVO7dHDrotzXyPW/DdRjx4pRl58WBrq0k2BT3XHrHTLYO/7oLZHZHpnmmgso6UhAK6WJ4il+6sXMV2SaamVMtrcKUarVlqeJsOqI5HF10OuGoxbrk/4LZw1n9EM9GhKnnVq6RVAVChOW/upFvOAzFtm5pi7jLid9cpUmmvaTUQby2BtJRXpXcualinUAE7o3MWLTreQvu9IjSpRrpTS0ZRjlTOrLqNHKKSk+99H99DxmXbSdSach+JEb2G4O05YuOgcAhA/z/dEWOYUlKyarqdSAD40tUdxinKMXFFhV9KhKqcgulT3VjWUZPg5MWowRdTVryFR2RaI/bvBPAtD+oKp6RXVsakglMzYfSbA8z0kVsNxINKyrW82QbXy1HiOEEsti4qSmZePGpQbGxF0xntyHVLUaR8Sf8gk5sW97r0upO4pWo+YCaiJEbCPmlH5YfvOKT4XTBqidaIqpzODYhTbP3IFdT5RbEnIquUgDWqCUU3V6sVWQ5d2lv8AM/v9gBV7PpgavS9PqrUv4Jiq5sW6k3eY8F3/AJgI9EmsCktU9IRycVx1vGcvZeSV1g9MJFadpBA5XTzh1kFu0nmQAvbLvJ7Kmlf/ACtj4qio5gj6fdQe51o/BcHzuzEqKjpn+4hsfdGTOYCyCQmZc40U2n45xDW/uRN6b9LYGuyTidUKHh+EV6wUTODop1XSSDShAFQftHnGXMYbQdoK/dueW7wi1fc5p7P0syVRzEikUjgiKMTmFD0hQAF0thrTZ6ymhwsXFfDL6xfbnGEmhcdXQ3oEtp101V+RAQubUd8cpfNa846VliuEYuDfc9FROtK0b/iWs8vcpFxD6NPmwOAbz66dtfP1jz1GIK4/k2/PfHSMTVXXy8rRss8TN45Ho4nkkn5xf2QhA56AwnJ1pvtKdXTUKcNNPq0O7jAdISky5cNrA4qGRPeCugOm6LExKUrndFdCEDNXnU0HxjRZL4RO2gmY2pabplQgVqB1Qo/xKqd3HdEcztus2C6Ut7ojHwfZnpO0F5DeqlBPOxoB5VjdlpZhitOjChYZE5lW/wC45evcIIuTBpHEhMT031GkOLKq5SeqDvNCogG3CI3JSYTUOupQUmlBVRBFiK2Trzgj9nuNpdxJlCb2WcyiVKIDa/DyAgPxSVmZiamQkUQHnU51miQOlVTmfAQnle6g2dLLiEl5aWm87zquyAaVIFdKjcDvjPmZmYLi2ktKzoJQ4KDqkWIUrQU5mDT2ebKJYnJd5S1LXVQFeonsLHVT2la6mgihtLi1Jp9ttOZQmHak3A6yr8EjmfOGpycq46BtVWYknh4Q4lUwu9a5Uk8DqRc15W5w87iwqUspCUg0KlWHlv8AGsWsM2Tm50rcZoRWvSuHI0DwBIJWRXWlIixX2a4ilJW24zMgdoMLqsfZKRU91449TJOR04IXHkUip1x5AYKnHqghRPZ5090CkTbRYgC4QDU++oe8dLcuET4jIv4RKNDOM80CVKTlJoAKti2gqmp3mvAQOsbNz7zTM0jrpfcUhATQrK0hdimlhVs3rHKpnbLStRUty6hquWrhSXE6h5ebwbp9xgLxCYXlS+OzUIc8RVKqc7j7PODnBtjsSblnJZyYlkFwBSWi4CsK8EEXFrEwETeFzUm6ZWbSpCXRl90pUK2UhQsSk0NPA0rA51ygjpd7SjJNspzLqnBqM3obaHgaaK3iMoupJKXE3FiD1VDuVoe5XnGthOzU485MNtFOaVRnXmNAUCpFLGtdR3xsyHs1nJtpDzpblgodUvqyKI3HKBXwNPDfVmTxNXbRjYcy5o04laP7p0Dy63VvxqOUaK8JllqIKXJdwV7Cqgj9xz3acFRU2g2MxHC0h1YCmf71lWdA/eqAUg8xSLOyXyjEV9AhSFFKCsIWUpqARXLaxvuI7oTlQ8eLf3S+ZzPbETjac8uoTLZv1DRwd7ZNfImMBzFHWlZVpUhW9KwU+huPhBSEzBBMs+pJSaFpVO0NUhRFjbRXDWOpVnEppt8uZeilk9I58oCclKE9UlJqeqdIlZE+DaWjlH8zSMCT2pKaA1p5xOvaEZjex3G6bjlcRlJfYcPWaQK70kp/PnHL2HM+6tweCV/+J+MPeiPZMnamXHsYNSQoneDZVLUod9OcUH8Ur+Rv11iMYUFfs30E8Fgo9bjzIiF7B30ivRqI4oo4PNFRD3IzlhnHlC+XKBqDHCJwg1r3itoprBBoag8DY+sMDFGRO8a3iEwqxzWAB4Uc1h4AJZaScc7CFK5gW89BGjL4AT21pTyHWPPgPWJJvGFEWNtBrYU3cLxTl3Fkm9jvMaqMUyLZrMykq3qC4R9JVB5Ip8Y2JPEqCku2lPHIlKfNX4mBBDqUcVEnfp5eMTqxVVKbh+fz3mNIzSJcWwrdcKlZn3t1KIuan6xsLEbjHEpiDLZJQ2nN9JXXV62HgBGHI4dMzJ6iDRRrmV1U997q8AYMsM2LZaAVMu5z9BPVTam/tHdfTlGkZOT6IzaS5MdWMvzCsqAtariiQVHeN26J0bOvGpfcDW8pHzjniE2T9ojujeexxKT0Mq1urlQKV7wn41AimsIBzTK81D+yQaJ+0oa+HnGtN8si0EHssw1tM82tpskIzguKOY1KFdUGyR3Cp5xo4ntfh7DywZFalJcWKhYoVBRzGhVqTfxjP9nePF7E2mgAEJSuiUiiUjIrQCw3RiO4UFTEytVwl9wlS/2afnFkUHvK/NN8ZOCc6+BalUQ52S2qlJqaaySLrS1E5HFrBHYUTQZjmFARWlICsXR02IPspokLnFNqVTep6lvpqFa8BGxsQr/iEuQcqVKVQqutz5pd/qoG7da1dQKY8+6cVmFIsJebW5mOgyvFYHiR6wfln9B/mj9S97ZMbc6c4cyS3KyqEhSU2C1KQF9YjtAJUm3GpvGd7OpUyyXZ0KKFN/NtgEjMsjMcwHaSE0qD9LjHoOObLCfmWsQlhmDwQHUKFC0oJp0i0G6iEhIy8gb7tGYw551kyzLZbbuAtacoSnRa1k0qo3NN990cWSLfc7cGWML3RsE/bXiKX5bDXkigdQ4sDhVLJpE+GbQLk9mmVsmjrjq2kLpUpKnXcyhzyhVOZh/bGW25fDwyQptLbiUKF6gBkBQO+tvONrZXB0u4JKsqUlLhWpbWY0C1hbisviM0TRXrKlGuiZ4DMKKlFaiVKJqVkkqJtck3rHqezOJrxLCZ1h8lbsgBMMOG6wAFKCSo69hSe5XKMic2Qm0goMs9n6TKAEFQpRNwoWpzrG+7LfoXDZgOlPy/EEBIaBBKEJboqpFdKuGulSBzgoHm7pUEPswxVl1p2YIBcbl8rnEpTVQB8KiPJ8axR+ZfW/OZlKB67RNkNqIylsaBIqBUb6HfWD/2LPFD86y4aMBlLqa6BC6mteGU+hg2xDDknKlxvpGynIHEDNVChTUaa14fGJUGlVmj1MXkeTaA/s8xDonkSznzkrNgoAN0KqD7psFDsqHPhTKCzTSsHxRTjNVIlXzb3ujJ7J4goVTNxj2bZTDXJFDnywo6BleZlw9pX0aJNwb074iGHJmg6H05HlKLiTbsq0F7KTSxHLyqMWkRlzRnLco0A3tFKJacRMNgdBOoD6FooKk0KwRQpWDVKrj39YJMfcDGHsSjlQua+eetXKixAUCTQVyClxZUbGH7LNvsNyj9hJvJebO4t1JLd9E9pJG4ZeEebz/tDU5iT7yT83m6NuunRoqkeBNVfaifT6to1WsbjGE1aX8lDGNhwoFcuocerVSfFN1tnndPdApNSzzQ66SADTMCFJPLMKise+bObYtPAVoCbWp8Iv4xLtOjMU0r76KX5KH4wKD7smWojdxjX1PmtT1akWMJieUg1Fjv3R6bj+xjd3GTQ7wgCh5lsmlf3VeEBOIYaU9oVA3pBtxBGvxh7EJaqa6ozl4oVC5ruINx5GKpKPoi/Co+EcLbymqSDDBzd6QKNClqXLlIkXLo3E+dfuiqpk98XG5gjeYnLvvAn0sYqjKU4vsZNIUa/VN838qYeGZma2oFQ9RrEoUpaqJBJr2QCT4AQRSWBy7VC4pTqtaXQkc7HMfMd0Xl4+lpNGQlA4IGUeNNfGsdEcTrr0MnNdjEktj5hw9cBkf900V4IFVeggmktm5SW7alOrF62SK8k3p8e6Mw40qilg9etR5fgYyJnElE1qSD48fz4RSjCPxFcmGc1tOEDK0AhOhI1JsalRqT574qNFbgzOrKEmpp76geA3DmfIxgMoS2Apy6tUjcN1+JiOYxgqIvu9Y030RtNqaxtLaShkBCTY07Suajqo6xDh2FreAW6ottKpl3rWa1GQbhftG3CsdYFhHWSVp6R0gqSg0ypA0UvdwN7DfU6HclKBsBxXXcpmBJoP3qnsov2tTuoNainLkl0iDC5H5OkOJKpcaJS3+2UdLnWtLeltIqYvPhpJLpClXIbNwkkklS/pqJN93fEWL48lGbKcyynt6AAWyoHui3eeWkDctIuzzuRNcvvK4C3qb0i3UeOSVbLGFOzUxNJUw4ttSSSXRXq1BFjvNKikG6ZNDCC84c5qXBmuVrNVFxZ941uPA8InwqQalm8iQMiAS4eNLkX1uKHj4GmRNzhnZoD+yRQq/dBrlHNVKDvPCCMOtyG30pF3CX1S4L63lsrdPSurCtEXCEkGxUbWI38oGMb2vmphpxTs0tSFKyNtDKlKuNQgDOKUF69qG2xnVzDwl26GqutTTNoR+6kW8CYG50p6SiLty6cqPrKJNDTiVZleEcWrklOl4PQ0eD1Mbbfei5i2Kl7om1vKUhgZUAmqE5Ugqy8ASEj7Ij1TEHW/0FJrKgEpAoa06xQtNjuNSbx4fONZAsfRIa8R1l/wA1BBOEK/R61KUrLVltKSo5QcqlLomtAbJjllOjpx6RTdWbTG2M4mVJTPuWWoJByKVlS22qmZSSdVHfAxiT2boZhx0uOdKpDilqKlEBxdyTuykecOJf9WT3PE//AFMxAZfOytO8unL3qbQtPmUEfahLJZpPRKK6PsekezPKqXmyFAralHJdfGiVLLZ7iCrygT2I25dYZDPylTWUdWpBTYC1FAgV4iMjDkrOZCFqQZhkEFKimqgctDQ6FSSD++YFstLaEWpvHKKjKznzYPTa8M9sxuYbnpbpflZceb+cSlSrW7YSlNBUC9hoOcWdltt2JhtLcy6lt1FgutPEHytHlmyWJ9G4Ek0BPVPBW49248jHW0UgEL6VsFAUesn6CxXMnkN48eETvd0b+y43BZE2138nvmM4glqUqpaA5NHoUKBpVF6qH2a+Y5R5RtVgsq5VKXW0OgVQpRoFDclZ4bgrdoeVLAsZS8lLUwTVIo2pRJSPq/VHAjTfURexKWS6OicOVxPYWd9b0Pp32OusvM7o6Y/hkHHduv5ePvkCJebdlXMpqkjUfAjiOYg0wTb3KnK4q/GtDrqDA7NVR8y+ioG4/wBTa9R+ajdGNiGGKRVaDnb4+8nksbu/T4RpGdnFm0jx+8uq++T13/1NKu3U4kK0qDQkHusfHzjFxN9Cwfnm3E6hSD1003kaj1EeYtzBEXWp09oaiE5SRWLDhny2XMS6FdyU5xYkWrztaMN5vKbEEbiI0pshfWGvxjNWIcZWRn06xvo7QwVC6SmlvhHJEcmLOWiTpfzWFEdIUAGypxR3g798UHFEVGoPw4RHnKdNN0JU1XUCKc2ydqLDDx3Gx119eXOJGDRRIpYVp94jNKr1FolbfINYNzDai5MPGpqe70I9YPGfZ2WZGWmX1dG8+9moqvzbRbWUjLvcJym+lha8SezDY5Lh+XznUk5b5wBfvqAqBQ+4LHmcog12/wARM9h8k6BkDsySfqoT0oueNEjxMG53YUijs5gdchIAZUtIyknM51gkrWaXAvQaE+Ncz2gTJZmX2EGiUEG5JUapSq/dU0GgEb2FbUsJeZZWypwrcQhCgspCDVNCU10rTypGT7SpmWfnX5VqUX8szI/WOkOShS2VEorTLk6umul409eZHpxM5vZFMxhUq83UTDswptSypRSEAujsVp7idNfGDHCNmTLoSy0Ug0q4upqkWqSado+nhbYwLBkSmGsIWspRLrU4pRFVEkr7I+kVLAA574qze1Eu1VDkqtLSyM6uk+cobZiOXAGEs0k7G8aBHHVuLeQy0UkK6oSK3r1b24H0hn8OMkw4UqT1BkSqp6ziu0vTRIFB398bs/gqZR9WRWdbyaMKPutqrmJPEXFfojnA4iZMy+WUXabUlAroe1SvfRSzyBivaZk+lEysNwVbcs5MKKc7lUIqTpqs6a6J8VRSlNm3EuoQop+bQZx653XSk2/cFPrGDsyQm51mTQPmmhnVwyoIqDzJVfmoxfdxCSQ64hmXM2txz5O86teVClAhS0p1BSnfQUtqaRhP33bOnFllijtieOzuCOFcqwSM79FnXV1VibfRKDBmrZ1a8PFFIHSzTjia5tGx0Y3cjBLISUliEz8plgtqblAVKl1GqVjIUpKa7gctCKaUIuDFrDXEJl5ILaLoLS15Qcpqtw3ryqR4xDgmax1WSLtUVdpMBk5ZtUoiWWt35M4502c0ClJoaitxVI3WAjzucwdxphxZKeqZZep1U2pNdNLiPZNtJ1sPOtCXUp5Uqsh3PQBNFWy74AcSZ6SVcTvckG3R3tLqfRJg2IUdVkXcwsSwJxltl/MnJ05SKVsl1IWK20BCx4Rl7V7OlqfSlVMkwttVU8HCkKIJH0iqDnZdAn8IfZ/tG01Txqnrp9QR9qKEofl8lLrpV+SebChvLZdRfwND5w1BIWTUzyR2yBb2kbOtYdPlhgrKA2hdVkFVVZq3AFrRtMYOuZlkvpUhVRldFTenvG1lCgNe/hfv22sFeLqA/uG/88FIbYw9vDQhGQTbJLpzKNVhLJCqKJCbqJtygcEwxameNVE8gxKRXLuEVB3gjeIKsDZVOM5ekbC0DqEk5hqcptdOt91d+kd+0DCOhdTvbWatkbrjMj1BHIiI/abKN4ZieWUT0aAyhWUFSrnNW6iTuG+FLHGXJpi1ubEqiwt2u2RbKJZlFElcv0hUpSlELATdNa2ubR5nNSb0o90btE70rBOVQ+qofCPWtt5j/kF++JVKwKkA9glJpeh4i4jjbjC2HUMnL+rTKM7ZqSUOAVNFGtDQ91lVh7ER7Vlu7PKJ/Z4uI6VsoO8hNq+FKA+UYuFs1faQoGinEoUNDQqAI5ax6N7P9lnf0gGF9aWCVOrXoChNBlNOyokpGulSIwcW6F3EEvSyAln5SgJAJPVDiQFXJPWpXxh0ZObbsk9qGDMyOIrl2E5GwhCgCpSrqFTc1MDAks4qkg8Rv8OcGft3/wDd3P8ACb/pjz5KyNINqH6smqZ27LlPMeNuRB0MQ0iyJk77/nfHJKTDMyGkKHMKACKsKsNCgAesFexOAl+ZabITmUa9c0QhIuVrrqaaJ40jIYYDIzL/AGm4fRroT9b4d+lOYdqVV4/fCs2UFFXI+jdu9m3ZphmUlJqVZl2+ssLWc7igbZsopQHrcyeQjjFNjnlYTKyyZiXC2VFRcUo9GqvSdk0uesPIx83EQe7Q7SyzuCSMmhZL7DhU4nKoAA9LfMRlPbTod8MyKOymIKVPyaTS0y2N+5wDyj0rarFESOITjxSlTi1Iyg13NIAJ4AU04+nl+waEImmpl40aZcQq1TcKBsBc0FT5Rv7YYu1NT8xMtqzM5klFQU5iG0C6VAGgIqfDjGcpdOh3afAnJOS6NHoE7tA4jBpeYcSM6phRKSbauqTXfuSaR565tAuYdW86lPRt3UmposmuVvxoT3AxZxbaVp7CJaUSpSplMyVqRlVopT1OtTKSc6bV3wM4ysN5WUmoQCVEe8siilcwKBI5DnEOTN8eDFUrXDf7dj1L2l44plqScSkFb0qEgcMwbJIpyOX7UDWF4uZNpxWVJLYyG56zywM/8KQlP8XGLG1uOsTCJJxolapRgMkZVD58hsJAzDrZcqlW3hPGBjEGipTMmk9bNRZ3Z1GqzXeEiorwTDlJ3SFg08HDdJHo/s0nFrROKt8pel1Oti9cozITTvVQ+KYEMNxsy0s1lQn5tguan9o+rXvyE+UY8vtW5K4gmYlqUbo0lBsFNgBOQ94AvuNDBxtA3hE7mWqaXIrWvM4hSCoEpzI6u7LXNofAQ7bSM3DFCcrja/yZvsXmlu4mV5R+zUCRWwJr/l+Eb8/jhE2EoQkoTVKTfRUyB3UjC/8AUUjhUq8jClrfmHaNrmliiUghRGQECpFDQAUrck0pEjbQSWvqIYb8nq/5TCyTa4L0mCGRuTj0oItvMbUzi4bCQQuVKb195LnD90QHym0SiJMFCOuy5LnXQlQr6xDtztMxNYw0/LrK28jbZJSpN8ywoUUAdFQPGa6NuVX/AHTy0nwU2r7zCnKSfQrT4cUsdyj1Nb2V7TmWm0tqAKH/AJtda2ravnDYLirkhia2soop3oFpNaEFeUHyNfGMjAJmXk8RzTbSnWW1qGVJveuVdPeoCDSo3cI9SxaWwVcy3ibs2oJ6rgayq66m6UJ6uYmyajlGnW+Tj9xKtvVff9g57aZooxVdADVlvX7USe0+bPyDBnBvYVfnkY/AwLbb4+MRmHZoJKUhQQlJ16MDKknnUV+3yja2d2mkpmRTh2JlbaWlFUvMIFcla9VVATapGhBHCghp2Tkx7YxZxK7TmdYEu62lSklNCCc1Ae0n6yak8wVCG9vp/wCKK/wG/wDPGjhMvgeHOCZM8ucWg5m2kIpVQukm1LHiQIGtqp44g45MOUCnldS9kEJADRP0SgJvxB5xN7X1NPTWaNwVUuvxfYIvbBNKbThSkn/ox8G4sbD4grEsMmZGv6zLfrMtxNDdPdUlJ5OiBz2o7QMTYkUsqKlS8v0ToKVJyrGUFPWArodIp+yV15OLSvQCpUopWN3RlJ6SvckV7wIs5OA6/S65TAi84AmYxE9GgXBDVCCq1x1cxqPppjyzDSWpllQOVHSoqa2AzprUndSCr2z7QiaxAttkdFKDoUAaZv7QinOifsQK4K6yXmhM16DOnpcta5KjNSl9K6XhNtM6IRhKLT5CT21T7T2KOLacQ6gttjMhQWmoTcVSaQCVgt9pow/5WP0bToejGfLmyZ6muXNfs5a7q+MCMM5xVh6xzCgEPWFDQ8MZxG5g8mhCelcFT7iTpa5WfuHjGOwiqgN2+Nd985EG1CKDxKh6ZR6QCK8wQrNxNaeB/A+kU5hN6jQxO5fffWvA/dEK1EWI/PG33QDbbIYkl2StQQkXUaD8Y4VGhJ/NgK95dhyF7+NIBBOtDICGW0g0okG9VKN8x7yItTsuxlCAkdkjfrW6hU89OUD2FTVFjlXwsSk+HGE9NKSq4zAq6pHO4/qIpCpF+pPywj2JkWwpTjqUkJJS3WoObL1vAD1UOESzeAtreqlNiuu/StbRVmHglbKULoGxcaVKicx4Gp9IIsPVfNrT1NbDvgpB6k/LNFrBWGQlSkDKxU1qes8vf9kf0pgX2dZbWJuZUgfNpU23r23Ar1CQrzgl2ymeiCJcHrBJUrms9ZX3J8IF8Q/V5FpsarUp9fPNQJ/kA84KQ/Un5YL4UlCptmoGXpUVHLMD5HSN7b5lCH+jyAZG0JNzWuWqu/rKJ8IwsBl886wAbF1Kq/VCgpXoDGnthNCYmHFbyrMO43++CkTvl5OMKlEGSOYAqVMUrfQIRT1UfOPZsPwthQJ6MdV8INzuW5TfzEeTYYmkrLilazJr/wDkI9P2Pnsy5kHdNI9VKHw+6CkUsk1w2eOYyyhp+oTYLCqX3GtOX+0beIyKPk8zRIq3NBSTfsrQogG/AC8Y22LSm33AbpzHXdcxp4dMdPLvDe5LhX22FAH+UjzgpC3y8sydspdIdacQKJdYbWO8J6NXqiD/AGcw9mfwJaAgdLLKK0m9a0vv3ivpAHiJLuHsq3sOrZPcsBxHqF+cEnsUxYImHJdXZfRSnEjdBSFul5BTBwhL/RujqOAtmtbE2B84ozkt0S1IULpNPWNrbPD+gmVp3ZiU7q33H7ooYm8Hkhfv0AVXeRvhhul5MpaRugo2RWy6Fy7qR1xZV6gi4PeD6EjfApfT0iVDhQQoWIvCpApyjwwmx7B84OVNHmh1gL50jeOJpcHeLagR37PNqWMNE08pK1TS2ujl6JBQmtypRJtcJ0GgPGLKp8zDKZhH7ZkddI95PvfeR48YHMXlUrHTtaKutI3E7xy48DDE22ZVySSakmpJ1JOphlCkJJhlGAR2HBvEROJG6EY5gCxUhEQoVYAFSFChQAJjf4RI0oUKD4RC2qncfzWJHB9LwUIRSZysUN/P86xxWHzHTWOYBNkrKakcN8dvKv8AndClEm9BDqTAV02kYXesTML6wiEiHBpBQRm0T9JUxu7PuZVFxWjQz96j2B59b7MYUs0VrCQDc/6n0rGtMNqQ1TKRn+cOmlaJ8gCfGM5I7tPlSts4mJhTzwAJqpQFe86xHis3nUaaCw7hYDyAjnDWV1W4EmiEE14FXUT6n0impJ3w0icmZSTfksYQrKsq+ghavHKUj1UIrhdosSbaihwgVFAk+Jr/AJYqqEVXUwcqgl8zQlnKtt/VdJ/p/CNjCZkhMya++0rycP4wP4comwFaKCvz5RsYfJulMyAgmiATpbK4g8YylF9Tv0+WCUW390UcePzzlfpqv4nzEUpVzKeRrpzFD6RexxhYcqpJGcBW69Uj1rGUtJ3afnURcV7tHPmyqOXci7JmqH0fVCx3oUPuKopSr5bWlaTQpNRFmQXVaTTWqTzqKffFWZaKCQRQjWGlyjKclUZRfVf9Rv7T0WoOC6XQFjkSLjzqPCB1Vrbo2ZBK3mMgSVdGeWhv+MZjrChWxoPMd8TBNdDXVyjNqa7o4avHbkO2i0crjQ5L6Cl3yg1BMSvm+YaK1HPjFfLDpO6E0aY8lLa/ocKEcx2UwxTDMZHBhjHVI5MAhoUKFDAVYUKkKABo6CjSm6OY7CYBDAQ9I6IhjABPKrp8e+O3OW/duiqFR1ngAYmEI5zQ4MAGngyCSojUJCR3qUB8M0XMenAXap0yhIG7KBQelYo4RNhtRqDQkacq/jDOEGuvKApRb6mhhb4Es8NSpY307CSoepjKdWN0TocARShrmzctKRUKfKAHFovYY/RtxJ30V5VB/qii6d0dIVQxyReAVM7lVlJqDSDDZqdBcXU06RlSSONMqgeenfAatUWsKxDo3Ek1y3SfEEed4Ao18fcJCK3BTl43SSPgRA6s/nf/AKxpzU8FpUm9a5hXuoYxlLrBYOLXJJ0lPzQ/7xJPTGdWbeYqFUNWARqYBNlDhTWgcSUnv1SfOnnHUy8F1OixY/iPwjLQqJHncxrvgAmKz/tEJVUwwd/3/OschUAFgGOKxGVw2aACZVxHIVuhgqGrAA5EcGOiY5JgA5hQ8NAA0PChQAMkRKBHCBEoEIY0cKiQiI1QAcwoVIekMRzDwqQ8AyRg3izWKjYi4kCJZtjmkqY9Y4MPaOawIqc0xjDgw0KkMysicMR1iRSY4KYCGyRS98RuCEkwieMBblZHChyIakMgUKsKkKkAhQoVIekIYocQ1I6AgAeFCAhUgAaGjqkNSABoaOqQqQAcwoekPAAyYkEKFAISojMPChgMIcwoUAxoUPCgA7RE0KFCGjkwwhQoAHhQ8KABjEcKFAIYxyYUKABQxhQoYhQjChQDFCEKFAIeHhQoQx4UNCgEKFDQoYx4RhoUIBQoUKGB/9k="/>
          <p:cNvSpPr>
            <a:spLocks noChangeAspect="1" noChangeArrowheads="1"/>
          </p:cNvSpPr>
          <p:nvPr/>
        </p:nvSpPr>
        <p:spPr bwMode="auto">
          <a:xfrm>
            <a:off x="155575" y="-1912938"/>
            <a:ext cx="532447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UUExQVFhUVGB8VGBgXGBcXGBwcHBcXGBoYGhkYHCggGBslHRcVITEhJSkrLi4uGB8zODMsNygtLisBCgoKDg0OGhAQGywkICQsLCwtLDAsLCwsLCwsLCwsLCwsLCwsLCwsLCwsLCwsLCwsLCwsLCwsLCwsLCwsLCwsLP/AABEIAMIBAwMBIgACEQEDEQH/xAAcAAABBQEBAQAAAAAAAAAAAAAGAAEDBAUCBwj/xABLEAABAgQDBAcDCAcGBQUBAAABAgMABBEhBRIxBkFRYRMiMnGBkaEHQrEUI1JigsHR8BUkM3KSorJDU3PC4fElNERj0hY1g5OjF//EABkBAAMBAQEAAAAAAAAAAAAAAAABAgMEBf/EAC4RAAICAQMDAQYGAwAAAAAAAAABAhEDBBIxIUFRExQiYXGB8AUyQpGh0cHh8f/aAAwDAQACEQMRAD8A8PhRI2wTuNONCYvy2EZwD0gTXiDu1ilFvgTaRmViRl9SSCDQiNteybpFW1Nr5Vyn+a3rFCYwSYb7TLlOISVD+JNRD2yj2FaZs4TtQWyMwFByuO788YJJacYculQQTrfqkm17EX4U3ax5nEqHVJ3mNY52uSHi8Hq4wAKoWVhtWo+gTwoKgfZNuEZOLYSun600obkuC45ZXBanJXlAzg+07rJsrqnUWIOmoNjHomDbZIUBXeL3tvNKHdraOqDhkXT9jFqUeTz2dwh1F2vnEa9UdYd6dfFNR3Rp7K7aOSqqElSDah4aH0rHobuDyk0hRaPQuG4KNO/o6jzSYDdpNk3kArW2HU0u6zUqH7wpX+IeMQ8bg7iPcnyFs40zOJDrBuKEAGhBp7hP9J50gfxnZ8TjZIoiabsrN1Q5T6VdF03nhe1DApg887Kqq0rOg6jf4p/CsGSJ9EylK0KyuAUqKEgfRI95OtvLhGi2zVNEO4voeZTDDjDhSsFKhqDr/qI3JXEg6gtr0Nj+eI/CCTarAlroHUXIBacRcGtyASBUb8poRcjmCTck7LLyuJodRvBHEEax52pw7ZUvoerotS4c8Po0GWxCszM5KLuFICk96Qog+XxgeLpIUg+8jL9pFx8DF/ZvpQ824hNa23UO+9TxpEGPYW4w+4nKQkfOp0PUsTvvQGnhHLTs9X1YRgql8Ofvt0MzAXcjoVvCF08UKT98V554lRPM+piaVllhzKEmozClt3+8dYdIqceSimhK1aaJ19RTxjSutnF6i9NQT7/0HeHMpyS0s5UNMN9O/wA83zik95snuBjSUQtxU3NAFSrstK7KQLBak76bgf8AaDCMLeSyp1baiXDm902qSkUJuLA05J3VjBxR2Zfcy5TexuKCnOug/NzGDUrPXx5MMY9ZKuOe3++5HjGLOTDgQgEkmgAuVV1J+JMXpdTcgkkZVzKhQqFwivup49+/u1bCMHmM3Ry7JW4oUUs0FBW5USaITy866AhlNlHZergTmdGswumVPEMoJqo/WPpDSaJnnxydtr5XwCbuEuOnPMqLWa4RSryq7wn3QeKr8jFlbPQIINJds2KEdZ5f+Io6dx0+jE+IzamyciFdIqoLqykrJPjRFeXKpMZkvsniEyatsLod66JHeAbqHcIaT4JnlxR95yTf0Kc1jQAKW0hCTY0NVH95Rue7TlGLMzhVqb8Y9Bb9kzyBmmFkb6IKR4VNfQHujhzAUS4+Zls5Fsyyk6cDWpOumXuiqSOZ5JZf1JL5nnLMq652ELV3AkeekWFYI6O2Eo7yCf4U1I8aQXLl8QeFEMuBPIBCKc1GgPiYrjZl6/SupTvyo+cVXzCB/FFbn4Od4cV+9OwSMmgaqJ7rfGsRONJpVNfGDNOz7GvRvOHfVxtsfwpBp/FFJ2jY6ks0ihoSUhw6/ScKoNxLwR4uK+oKBBNwCY5KTwMbs0+4o3rfcNOVALRmPhR7xFpswyYoR4lZUpCjsp74UUY0X5PEcqUpr2dK8NaVjUbxygum1b1FbfCBaOkrI0jWORoxcEw1YxXMcobSQd4qNKXqgjiI2pNyigQlYvSqb860uaUpvjzrD5hYWAk+dvUd0Gsi8AopLoBIFeqD4ipFR4R04p7jGcdpvKl0Oj53ol8nm6KrQbxUi/MR0nCmgP2aBUaocI8R0kSyy0gdZ6vKgUKHkVaVh0NMqNVLRb6qka2F0G+8xvsXgz3MoTGz8u4Os1Q1upSaeS28pPkYy1bGJVdlwo5EhafI5VD1grSlKSMq0UrSoUsaxIlwOVJUiw1OVyx70gjziXii+w97BFrC51gHsLAuKKI/rCab438I2xeZI6dCki1CoHusvy3mLy6J3oJ5FSa+CSaaxRdp9Iiut/ChBSmvjWLUWiW0XZlyQngcyEpWffSAldeNUi/iFQL4hss4ySth4LA+l1Vd2YdU/ayxaflwVAIQ0oq0CQEq8chufGIi2+kWafFN4qu34fagcY/ILZv7F7RjO3LzaeqeqQoaUBofhceEXdt9hCtGeVHTNHrdHWqh9ZB491+NY8/fmyhQWpJoDUWynyNB/CY2cL9ohZGUZ8v0TTzBrUHl6xw6mVyXyOvT45SXRApJPLlHaKrlrqQQQeY3HiIJ8ZmUvBt03y9rmhQKVjyJPlGVtDtA1NFSnEKCzo4AnrcAsA379RGVhuKhoFCgSg6afjeOa0bvDNdjuRBTMUVqlZB50GUnxyVjR2XZFVLX74CBxoKKVTvUQPAxjzk6kulwBVxfTXLl4xYcxYNtpSgHMBrb8e8+UFoHimuUHG0W0Z6su0bAUJGg4m+77hHGzuEuOgEENtVqp1WquGRJuRwrQczvC8PxFtN1pU4rUi1Cd2a9xy03mukbD21ZcoD0lD7qAK/GC0Hoz8HpLe0EvKt9HLpqN9bqUriePwHAREGn5sBa3Q02eYKu7XKLWufCPO2MRqbENc/2iz30rSNySxyUa6zhedOpCilCfILKj6Qt8fJotLmavaw/wnD5CXIGQLd1BNVqJ5KOn2QI15jGcibBDCTeqzQn7Par3x54/wC0plKcrdWxxbbBV6lNfOMCb2qlF9ZxD7x351BI78qFV/mMG9C9my+A2xbaRjPlcWpyvchJ32oSfUaRku48rN+qsVJvVDZWfFVyNxrWMRjbyWQOpLITT/ttE94KqmGmPaOFAg9Jl4CgHlWgh7kT6GTwX51GIOVJZKP8RxtJFb6qUDxjHXs/NOEFyYZRusVOEj7KcteeaKD22dbgKrWxtfvvaKExtWpVwCFVvpQ+HO1uUFk7JGpN4N0XWMypRFzla1FvrxnuhlRUkuKrSnWoDupujOm8cK6G4OhvaMqYfzGuh/Nodk7Wac20W7KPUOi6WrwNOyYy33D72vEb+GnxjtE5ahH54G+kQEj83H+kAUc5zyMKGyj80/GFAFHCRWLkhKoWesSIpAxMw0s3QlR7gT8IqPJLCaVwuUAClKX4Eb7b6xrtSEiojrO1FqhSfyYFmcLmVizDo5lJSPNVBFxnZyb1olNPpOt+vWjojJdomLT8hM3ISVQA9MVqaXRS2u7SLQwqVUn9u4Rp7o1gfTs49YqdZT3qUTpuypiZrZ4gEfKCf3GyfUrHwjoUvgZOPxNxOCy4H/NuU5pSfvEQfothP/WrFB/dJI15ORQZ2cKrBUwqmpyJSBfeSY0JTYZSh2l0I+kCfII++C2+wUcfImQQflt91Wj/AOUZ+INt3pNjl82RT+eNn/8Ana7kLb0p1lO18aC0Qr9nyvemJdI5JcUfAECBuXgKQNs4gW3ErS6FFCswqlQ0glktoRnKswvprv0GnGODsAyntzYPAJaCfiTDK2Yl2xZaz4D4AiKgsi5QpbexZndoczShUZqXrRQJrvSqoPlAjOTaT/ZtGvBCU/00jbVhzRWEUXexNQNxpx4cYTuBtEnKs1ArTVVO7dHDrotzXyPW/DdRjx4pRl58WBrq0k2BT3XHrHTLYO/7oLZHZHpnmmgso6UhAK6WJ4il+6sXMV2SaamVMtrcKUarVlqeJsOqI5HF10OuGoxbrk/4LZw1n9EM9GhKnnVq6RVAVChOW/upFvOAzFtm5pi7jLid9cpUmmvaTUQby2BtJRXpXcualinUAE7o3MWLTreQvu9IjSpRrpTS0ZRjlTOrLqNHKKSk+99H99DxmXbSdSach+JEb2G4O05YuOgcAhA/z/dEWOYUlKyarqdSAD40tUdxinKMXFFhV9KhKqcgulT3VjWUZPg5MWowRdTVryFR2RaI/bvBPAtD+oKp6RXVsakglMzYfSbA8z0kVsNxINKyrW82QbXy1HiOEEsti4qSmZePGpQbGxF0xntyHVLUaR8Sf8gk5sW97r0upO4pWo+YCaiJEbCPmlH5YfvOKT4XTBqidaIqpzODYhTbP3IFdT5RbEnIquUgDWqCUU3V6sVWQ5d2lv8AM/v9gBV7PpgavS9PqrUv4Jiq5sW6k3eY8F3/AJgI9EmsCktU9IRycVx1vGcvZeSV1g9MJFadpBA5XTzh1kFu0nmQAvbLvJ7Kmlf/ACtj4qio5gj6fdQe51o/BcHzuzEqKjpn+4hsfdGTOYCyCQmZc40U2n45xDW/uRN6b9LYGuyTidUKHh+EV6wUTODop1XSSDShAFQftHnGXMYbQdoK/dueW7wi1fc5p7P0syVRzEikUjgiKMTmFD0hQAF0thrTZ6ymhwsXFfDL6xfbnGEmhcdXQ3oEtp101V+RAQubUd8cpfNa846VliuEYuDfc9FROtK0b/iWs8vcpFxD6NPmwOAbz66dtfP1jz1GIK4/k2/PfHSMTVXXy8rRss8TN45Ho4nkkn5xf2QhA56AwnJ1pvtKdXTUKcNNPq0O7jAdISky5cNrA4qGRPeCugOm6LExKUrndFdCEDNXnU0HxjRZL4RO2gmY2pabplQgVqB1Qo/xKqd3HdEcztus2C6Ut7ojHwfZnpO0F5DeqlBPOxoB5VjdlpZhitOjChYZE5lW/wC45evcIIuTBpHEhMT031GkOLKq5SeqDvNCogG3CI3JSYTUOupQUmlBVRBFiK2Trzgj9nuNpdxJlCb2WcyiVKIDa/DyAgPxSVmZiamQkUQHnU51miQOlVTmfAQnle6g2dLLiEl5aWm87zquyAaVIFdKjcDvjPmZmYLi2ktKzoJQ4KDqkWIUrQU5mDT2ebKJYnJd5S1LXVQFeonsLHVT2la6mgihtLi1Jp9ttOZQmHak3A6yr8EjmfOGpycq46BtVWYknh4Q4lUwu9a5Uk8DqRc15W5w87iwqUspCUg0KlWHlv8AGsWsM2Tm50rcZoRWvSuHI0DwBIJWRXWlIixX2a4ilJW24zMgdoMLqsfZKRU91449TJOR04IXHkUip1x5AYKnHqghRPZ5090CkTbRYgC4QDU++oe8dLcuET4jIv4RKNDOM80CVKTlJoAKti2gqmp3mvAQOsbNz7zTM0jrpfcUhATQrK0hdimlhVs3rHKpnbLStRUty6hquWrhSXE6h5ebwbp9xgLxCYXlS+OzUIc8RVKqc7j7PODnBtjsSblnJZyYlkFwBSWi4CsK8EEXFrEwETeFzUm6ZWbSpCXRl90pUK2UhQsSk0NPA0rA51ygjpd7SjJNspzLqnBqM3obaHgaaK3iMoupJKXE3FiD1VDuVoe5XnGthOzU485MNtFOaVRnXmNAUCpFLGtdR3xsyHs1nJtpDzpblgodUvqyKI3HKBXwNPDfVmTxNXbRjYcy5o04laP7p0Dy63VvxqOUaK8JllqIKXJdwV7Cqgj9xz3acFRU2g2MxHC0h1YCmf71lWdA/eqAUg8xSLOyXyjEV9AhSFFKCsIWUpqARXLaxvuI7oTlQ8eLf3S+ZzPbETjac8uoTLZv1DRwd7ZNfImMBzFHWlZVpUhW9KwU+huPhBSEzBBMs+pJSaFpVO0NUhRFjbRXDWOpVnEppt8uZeilk9I58oCclKE9UlJqeqdIlZE+DaWjlH8zSMCT2pKaA1p5xOvaEZjex3G6bjlcRlJfYcPWaQK70kp/PnHL2HM+6tweCV/+J+MPeiPZMnamXHsYNSQoneDZVLUod9OcUH8Ur+Rv11iMYUFfs30E8Fgo9bjzIiF7B30ivRqI4oo4PNFRD3IzlhnHlC+XKBqDHCJwg1r3itoprBBoag8DY+sMDFGRO8a3iEwqxzWAB4Uc1h4AJZaScc7CFK5gW89BGjL4AT21pTyHWPPgPWJJvGFEWNtBrYU3cLxTl3Fkm9jvMaqMUyLZrMykq3qC4R9JVB5Ip8Y2JPEqCku2lPHIlKfNX4mBBDqUcVEnfp5eMTqxVVKbh+fz3mNIzSJcWwrdcKlZn3t1KIuan6xsLEbjHEpiDLZJQ2nN9JXXV62HgBGHI4dMzJ6iDRRrmV1U997q8AYMsM2LZaAVMu5z9BPVTam/tHdfTlGkZOT6IzaS5MdWMvzCsqAtariiQVHeN26J0bOvGpfcDW8pHzjniE2T9ojujeexxKT0Mq1urlQKV7wn41AimsIBzTK81D+yQaJ+0oa+HnGtN8si0EHssw1tM82tpskIzguKOY1KFdUGyR3Cp5xo4ntfh7DywZFalJcWKhYoVBRzGhVqTfxjP9nePF7E2mgAEJSuiUiiUjIrQCw3RiO4UFTEytVwl9wlS/2afnFkUHvK/NN8ZOCc6+BalUQ52S2qlJqaaySLrS1E5HFrBHYUTQZjmFARWlICsXR02IPspokLnFNqVTep6lvpqFa8BGxsQr/iEuQcqVKVQqutz5pd/qoG7da1dQKY8+6cVmFIsJebW5mOgyvFYHiR6wfln9B/mj9S97ZMbc6c4cyS3KyqEhSU2C1KQF9YjtAJUm3GpvGd7OpUyyXZ0KKFN/NtgEjMsjMcwHaSE0qD9LjHoOObLCfmWsQlhmDwQHUKFC0oJp0i0G6iEhIy8gb7tGYw551kyzLZbbuAtacoSnRa1k0qo3NN990cWSLfc7cGWML3RsE/bXiKX5bDXkigdQ4sDhVLJpE+GbQLk9mmVsmjrjq2kLpUpKnXcyhzyhVOZh/bGW25fDwyQptLbiUKF6gBkBQO+tvONrZXB0u4JKsqUlLhWpbWY0C1hbisviM0TRXrKlGuiZ4DMKKlFaiVKJqVkkqJtck3rHqezOJrxLCZ1h8lbsgBMMOG6wAFKCSo69hSe5XKMic2Qm0goMs9n6TKAEFQpRNwoWpzrG+7LfoXDZgOlPy/EEBIaBBKEJboqpFdKuGulSBzgoHm7pUEPswxVl1p2YIBcbl8rnEpTVQB8KiPJ8axR+ZfW/OZlKB67RNkNqIylsaBIqBUb6HfWD/2LPFD86y4aMBlLqa6BC6mteGU+hg2xDDknKlxvpGynIHEDNVChTUaa14fGJUGlVmj1MXkeTaA/s8xDonkSznzkrNgoAN0KqD7psFDsqHPhTKCzTSsHxRTjNVIlXzb3ujJ7J4goVTNxj2bZTDXJFDnywo6BleZlw9pX0aJNwb074iGHJmg6H05HlKLiTbsq0F7KTSxHLyqMWkRlzRnLco0A3tFKJacRMNgdBOoD6FooKk0KwRQpWDVKrj39YJMfcDGHsSjlQua+eetXKixAUCTQVyClxZUbGH7LNvsNyj9hJvJebO4t1JLd9E9pJG4ZeEebz/tDU5iT7yT83m6NuunRoqkeBNVfaifT6to1WsbjGE1aX8lDGNhwoFcuocerVSfFN1tnndPdApNSzzQ66SADTMCFJPLMKise+bObYtPAVoCbWp8Iv4xLtOjMU0r76KX5KH4wKD7smWojdxjX1PmtT1akWMJieUg1Fjv3R6bj+xjd3GTQ7wgCh5lsmlf3VeEBOIYaU9oVA3pBtxBGvxh7EJaqa6ozl4oVC5ruINx5GKpKPoi/Co+EcLbymqSDDBzd6QKNClqXLlIkXLo3E+dfuiqpk98XG5gjeYnLvvAn0sYqjKU4vsZNIUa/VN838qYeGZma2oFQ9RrEoUpaqJBJr2QCT4AQRSWBy7VC4pTqtaXQkc7HMfMd0Xl4+lpNGQlA4IGUeNNfGsdEcTrr0MnNdjEktj5hw9cBkf900V4IFVeggmktm5SW7alOrF62SK8k3p8e6Mw40qilg9etR5fgYyJnElE1qSD48fz4RSjCPxFcmGc1tOEDK0AhOhI1JsalRqT574qNFbgzOrKEmpp76geA3DmfIxgMoS2Apy6tUjcN1+JiOYxgqIvu9Y030RtNqaxtLaShkBCTY07Suajqo6xDh2FreAW6ottKpl3rWa1GQbhftG3CsdYFhHWSVp6R0gqSg0ypA0UvdwN7DfU6HclKBsBxXXcpmBJoP3qnsov2tTuoNainLkl0iDC5H5OkOJKpcaJS3+2UdLnWtLeltIqYvPhpJLpClXIbNwkkklS/pqJN93fEWL48lGbKcyynt6AAWyoHui3eeWkDctIuzzuRNcvvK4C3qb0i3UeOSVbLGFOzUxNJUw4ttSSSXRXq1BFjvNKikG6ZNDCC84c5qXBmuVrNVFxZ941uPA8InwqQalm8iQMiAS4eNLkX1uKHj4GmRNzhnZoD+yRQq/dBrlHNVKDvPCCMOtyG30pF3CX1S4L63lsrdPSurCtEXCEkGxUbWI38oGMb2vmphpxTs0tSFKyNtDKlKuNQgDOKUF69qG2xnVzDwl26GqutTTNoR+6kW8CYG50p6SiLty6cqPrKJNDTiVZleEcWrklOl4PQ0eD1Mbbfei5i2Kl7om1vKUhgZUAmqE5Ugqy8ASEj7Ij1TEHW/0FJrKgEpAoa06xQtNjuNSbx4fONZAsfRIa8R1l/wA1BBOEK/R61KUrLVltKSo5QcqlLomtAbJjllOjpx6RTdWbTG2M4mVJTPuWWoJByKVlS22qmZSSdVHfAxiT2boZhx0uOdKpDilqKlEBxdyTuykecOJf9WT3PE//AFMxAZfOytO8unL3qbQtPmUEfahLJZpPRKK6PsekezPKqXmyFAralHJdfGiVLLZ7iCrygT2I25dYZDPylTWUdWpBTYC1FAgV4iMjDkrOZCFqQZhkEFKimqgctDQ6FSSD++YFstLaEWpvHKKjKznzYPTa8M9sxuYbnpbpflZceb+cSlSrW7YSlNBUC9hoOcWdltt2JhtLcy6lt1FgutPEHytHlmyWJ9G4Ek0BPVPBW49248jHW0UgEL6VsFAUesn6CxXMnkN48eETvd0b+y43BZE2138nvmM4glqUqpaA5NHoUKBpVF6qH2a+Y5R5RtVgsq5VKXW0OgVQpRoFDclZ4bgrdoeVLAsZS8lLUwTVIo2pRJSPq/VHAjTfURexKWS6OicOVxPYWd9b0Pp32OusvM7o6Y/hkHHduv5ePvkCJebdlXMpqkjUfAjiOYg0wTb3KnK4q/GtDrqDA7NVR8y+ioG4/wBTa9R+ajdGNiGGKRVaDnb4+8nksbu/T4RpGdnFm0jx+8uq++T13/1NKu3U4kK0qDQkHusfHzjFxN9Cwfnm3E6hSD1003kaj1EeYtzBEXWp09oaiE5SRWLDhny2XMS6FdyU5xYkWrztaMN5vKbEEbiI0pshfWGvxjNWIcZWRn06xvo7QwVC6SmlvhHJEcmLOWiTpfzWFEdIUAGypxR3g798UHFEVGoPw4RHnKdNN0JU1XUCKc2ydqLDDx3Gx119eXOJGDRRIpYVp94jNKr1FolbfINYNzDai5MPGpqe70I9YPGfZ2WZGWmX1dG8+9moqvzbRbWUjLvcJym+lha8SezDY5Lh+XznUk5b5wBfvqAqBQ+4LHmcog12/wARM9h8k6BkDsySfqoT0oueNEjxMG53YUijs5gdchIAZUtIyknM51gkrWaXAvQaE+Ncz2gTJZmX2EGiUEG5JUapSq/dU0GgEb2FbUsJeZZWypwrcQhCgspCDVNCU10rTypGT7SpmWfnX5VqUX8szI/WOkOShS2VEorTLk6umul409eZHpxM5vZFMxhUq83UTDswptSypRSEAujsVp7idNfGDHCNmTLoSy0Ug0q4upqkWqSado+nhbYwLBkSmGsIWspRLrU4pRFVEkr7I+kVLAA574qze1Eu1VDkqtLSyM6uk+cobZiOXAGEs0k7G8aBHHVuLeQy0UkK6oSK3r1b24H0hn8OMkw4UqT1BkSqp6ziu0vTRIFB398bs/gqZR9WRWdbyaMKPutqrmJPEXFfojnA4iZMy+WUXabUlAroe1SvfRSzyBivaZk+lEysNwVbcs5MKKc7lUIqTpqs6a6J8VRSlNm3EuoQop+bQZx653XSk2/cFPrGDsyQm51mTQPmmhnVwyoIqDzJVfmoxfdxCSQ64hmXM2txz5O86teVClAhS0p1BSnfQUtqaRhP33bOnFllijtieOzuCOFcqwSM79FnXV1VibfRKDBmrZ1a8PFFIHSzTjia5tGx0Y3cjBLISUliEz8plgtqblAVKl1GqVjIUpKa7gctCKaUIuDFrDXEJl5ILaLoLS15Qcpqtw3ryqR4xDgmax1WSLtUVdpMBk5ZtUoiWWt35M4502c0ClJoaitxVI3WAjzucwdxphxZKeqZZep1U2pNdNLiPZNtJ1sPOtCXUp5Uqsh3PQBNFWy74AcSZ6SVcTvckG3R3tLqfRJg2IUdVkXcwsSwJxltl/MnJ05SKVsl1IWK20BCx4Rl7V7OlqfSlVMkwttVU8HCkKIJH0iqDnZdAn8IfZ/tG01Txqnrp9QR9qKEofl8lLrpV+SebChvLZdRfwND5w1BIWTUzyR2yBb2kbOtYdPlhgrKA2hdVkFVVZq3AFrRtMYOuZlkvpUhVRldFTenvG1lCgNe/hfv22sFeLqA/uG/88FIbYw9vDQhGQTbJLpzKNVhLJCqKJCbqJtygcEwxameNVE8gxKRXLuEVB3gjeIKsDZVOM5ekbC0DqEk5hqcptdOt91d+kd+0DCOhdTvbWatkbrjMj1BHIiI/abKN4ZieWUT0aAyhWUFSrnNW6iTuG+FLHGXJpi1ubEqiwt2u2RbKJZlFElcv0hUpSlELATdNa2ubR5nNSb0o90btE70rBOVQ+qofCPWtt5j/kF++JVKwKkA9glJpeh4i4jjbjC2HUMnL+rTKM7ZqSUOAVNFGtDQ91lVh7ER7Vlu7PKJ/Z4uI6VsoO8hNq+FKA+UYuFs1faQoGinEoUNDQqAI5ax6N7P9lnf0gGF9aWCVOrXoChNBlNOyokpGulSIwcW6F3EEvSyAln5SgJAJPVDiQFXJPWpXxh0ZObbsk9qGDMyOIrl2E5GwhCgCpSrqFTc1MDAks4qkg8Rv8OcGft3/wDd3P8ACb/pjz5KyNINqH6smqZ27LlPMeNuRB0MQ0iyJk77/nfHJKTDMyGkKHMKACKsKsNCgAesFexOAl+ZabITmUa9c0QhIuVrrqaaJ40jIYYDIzL/AGm4fRroT9b4d+lOYdqVV4/fCs2UFFXI+jdu9m3ZphmUlJqVZl2+ssLWc7igbZsopQHrcyeQjjFNjnlYTKyyZiXC2VFRcUo9GqvSdk0uesPIx83EQe7Q7SyzuCSMmhZL7DhU4nKoAA9LfMRlPbTod8MyKOymIKVPyaTS0y2N+5wDyj0rarFESOITjxSlTi1Iyg13NIAJ4AU04+nl+waEImmpl40aZcQq1TcKBsBc0FT5Rv7YYu1NT8xMtqzM5klFQU5iG0C6VAGgIqfDjGcpdOh3afAnJOS6NHoE7tA4jBpeYcSM6phRKSbauqTXfuSaR565tAuYdW86lPRt3UmposmuVvxoT3AxZxbaVp7CJaUSpSplMyVqRlVopT1OtTKSc6bV3wM4ysN5WUmoQCVEe8siilcwKBI5DnEOTN8eDFUrXDf7dj1L2l44plqScSkFb0qEgcMwbJIpyOX7UDWF4uZNpxWVJLYyG56zywM/8KQlP8XGLG1uOsTCJJxolapRgMkZVD58hsJAzDrZcqlW3hPGBjEGipTMmk9bNRZ3Z1GqzXeEiorwTDlJ3SFg08HDdJHo/s0nFrROKt8pel1Oti9cozITTvVQ+KYEMNxsy0s1lQn5tguan9o+rXvyE+UY8vtW5K4gmYlqUbo0lBsFNgBOQ94AvuNDBxtA3hE7mWqaXIrWvM4hSCoEpzI6u7LXNofAQ7bSM3DFCcrja/yZvsXmlu4mV5R+zUCRWwJr/l+Eb8/jhE2EoQkoTVKTfRUyB3UjC/8AUUjhUq8jClrfmHaNrmliiUghRGQECpFDQAUrck0pEjbQSWvqIYb8nq/5TCyTa4L0mCGRuTj0oItvMbUzi4bCQQuVKb195LnD90QHym0SiJMFCOuy5LnXQlQr6xDtztMxNYw0/LrK28jbZJSpN8ywoUUAdFQPGa6NuVX/AHTy0nwU2r7zCnKSfQrT4cUsdyj1Nb2V7TmWm0tqAKH/AJtda2ravnDYLirkhia2soop3oFpNaEFeUHyNfGMjAJmXk8RzTbSnWW1qGVJveuVdPeoCDSo3cI9SxaWwVcy3ibs2oJ6rgayq66m6UJ6uYmyajlGnW+Tj9xKtvVff9g57aZooxVdADVlvX7USe0+bPyDBnBvYVfnkY/AwLbb4+MRmHZoJKUhQQlJ16MDKknnUV+3yja2d2mkpmRTh2JlbaWlFUvMIFcla9VVATapGhBHCghp2Tkx7YxZxK7TmdYEu62lSklNCCc1Ae0n6yak8wVCG9vp/wCKK/wG/wDPGjhMvgeHOCZM8ucWg5m2kIpVQukm1LHiQIGtqp44g45MOUCnldS9kEJADRP0SgJvxB5xN7X1NPTWaNwVUuvxfYIvbBNKbThSkn/ox8G4sbD4grEsMmZGv6zLfrMtxNDdPdUlJ5OiBz2o7QMTYkUsqKlS8v0ToKVJyrGUFPWArodIp+yV15OLSvQCpUopWN3RlJ6SvckV7wIs5OA6/S65TAi84AmYxE9GgXBDVCCq1x1cxqPppjyzDSWpllQOVHSoqa2AzprUndSCr2z7QiaxAttkdFKDoUAaZv7QinOifsQK4K6yXmhM16DOnpcta5KjNSl9K6XhNtM6IRhKLT5CT21T7T2KOLacQ6gttjMhQWmoTcVSaQCVgt9pow/5WP0bToejGfLmyZ6muXNfs5a7q+MCMM5xVh6xzCgEPWFDQ8MZxG5g8mhCelcFT7iTpa5WfuHjGOwiqgN2+Nd985EG1CKDxKh6ZR6QCK8wQrNxNaeB/A+kU5hN6jQxO5fffWvA/dEK1EWI/PG33QDbbIYkl2StQQkXUaD8Y4VGhJ/NgK95dhyF7+NIBBOtDICGW0g0okG9VKN8x7yItTsuxlCAkdkjfrW6hU89OUD2FTVFjlXwsSk+HGE9NKSq4zAq6pHO4/qIpCpF+pPywj2JkWwpTjqUkJJS3WoObL1vAD1UOESzeAtreqlNiuu/StbRVmHglbKULoGxcaVKicx4Gp9IIsPVfNrT1NbDvgpB6k/LNFrBWGQlSkDKxU1qes8vf9kf0pgX2dZbWJuZUgfNpU23r23Ar1CQrzgl2ymeiCJcHrBJUrms9ZX3J8IF8Q/V5FpsarUp9fPNQJ/kA84KQ/Un5YL4UlCptmoGXpUVHLMD5HSN7b5lCH+jyAZG0JNzWuWqu/rKJ8IwsBl886wAbF1Kq/VCgpXoDGnthNCYmHFbyrMO43++CkTvl5OMKlEGSOYAqVMUrfQIRT1UfOPZsPwthQJ6MdV8INzuW5TfzEeTYYmkrLilazJr/wDkI9P2Pnsy5kHdNI9VKHw+6CkUsk1w2eOYyyhp+oTYLCqX3GtOX+0beIyKPk8zRIq3NBSTfsrQogG/AC8Y22LSm33AbpzHXdcxp4dMdPLvDe5LhX22FAH+UjzgpC3y8sydspdIdacQKJdYbWO8J6NXqiD/AGcw9mfwJaAgdLLKK0m9a0vv3ivpAHiJLuHsq3sOrZPcsBxHqF+cEnsUxYImHJdXZfRSnEjdBSFul5BTBwhL/RujqOAtmtbE2B84ozkt0S1IULpNPWNrbPD+gmVp3ZiU7q33H7ooYm8Hkhfv0AVXeRvhhul5MpaRugo2RWy6Fy7qR1xZV6gi4PeD6EjfApfT0iVDhQQoWIvCpApyjwwmx7B84OVNHmh1gL50jeOJpcHeLagR37PNqWMNE08pK1TS2ujl6JBQmtypRJtcJ0GgPGLKp8zDKZhH7ZkddI95PvfeR48YHMXlUrHTtaKutI3E7xy48DDE22ZVySSakmpJ1JOphlCkJJhlGAR2HBvEROJG6EY5gCxUhEQoVYAFSFChQAJjf4RI0oUKD4RC2qncfzWJHB9LwUIRSZysUN/P86xxWHzHTWOYBNkrKakcN8dvKv8AndClEm9BDqTAV02kYXesTML6wiEiHBpBQRm0T9JUxu7PuZVFxWjQz96j2B59b7MYUs0VrCQDc/6n0rGtMNqQ1TKRn+cOmlaJ8gCfGM5I7tPlSts4mJhTzwAJqpQFe86xHis3nUaaCw7hYDyAjnDWV1W4EmiEE14FXUT6n0impJ3w0icmZSTfksYQrKsq+ghavHKUj1UIrhdosSbaihwgVFAk+Jr/AJYqqEVXUwcqgl8zQlnKtt/VdJ/p/CNjCZkhMya++0rycP4wP4comwFaKCvz5RsYfJulMyAgmiATpbK4g8YylF9Tv0+WCUW390UcePzzlfpqv4nzEUpVzKeRrpzFD6RexxhYcqpJGcBW69Uj1rGUtJ3afnURcV7tHPmyqOXci7JmqH0fVCx3oUPuKopSr5bWlaTQpNRFmQXVaTTWqTzqKffFWZaKCQRQjWGlyjKclUZRfVf9Rv7T0WoOC6XQFjkSLjzqPCB1Vrbo2ZBK3mMgSVdGeWhv+MZjrChWxoPMd8TBNdDXVyjNqa7o4avHbkO2i0crjQ5L6Cl3yg1BMSvm+YaK1HPjFfLDpO6E0aY8lLa/ocKEcx2UwxTDMZHBhjHVI5MAhoUKFDAVYUKkKABo6CjSm6OY7CYBDAQ9I6IhjABPKrp8e+O3OW/duiqFR1ngAYmEI5zQ4MAGngyCSojUJCR3qUB8M0XMenAXap0yhIG7KBQelYo4RNhtRqDQkacq/jDOEGuvKApRb6mhhb4Es8NSpY307CSoepjKdWN0TocARShrmzctKRUKfKAHFovYY/RtxJ30V5VB/qii6d0dIVQxyReAVM7lVlJqDSDDZqdBcXU06RlSSONMqgeenfAatUWsKxDo3Ek1y3SfEEed4Ao18fcJCK3BTl43SSPgRA6s/nf/AKxpzU8FpUm9a5hXuoYxlLrBYOLXJJ0lPzQ/7xJPTGdWbeYqFUNWARqYBNlDhTWgcSUnv1SfOnnHUy8F1OixY/iPwjLQqJHncxrvgAmKz/tEJVUwwd/3/OschUAFgGOKxGVw2aACZVxHIVuhgqGrAA5EcGOiY5JgA5hQ8NAA0PChQAMkRKBHCBEoEIY0cKiQiI1QAcwoVIekMRzDwqQ8AyRg3izWKjYi4kCJZtjmkqY9Y4MPaOawIqc0xjDgw0KkMysicMR1iRSY4KYCGyRS98RuCEkwieMBblZHChyIakMgUKsKkKkAhQoVIekIYocQ1I6AgAeFCAhUgAaGjqkNSABoaOqQqQAcwoekPAAyYkEKFAISojMPChgMIcwoUAxoUPCgA7RE0KFCGjkwwhQoAHhQ8KABjEcKFAIYxyYUKABQxhQoYhQjChQDFCEKFAIeHhQoQx4UNCgEKFDQoYx4RhoUIBQoUKGB/9k="/>
          <p:cNvSpPr>
            <a:spLocks noChangeAspect="1" noChangeArrowheads="1"/>
          </p:cNvSpPr>
          <p:nvPr/>
        </p:nvSpPr>
        <p:spPr bwMode="auto">
          <a:xfrm>
            <a:off x="307975" y="-1760538"/>
            <a:ext cx="532447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6" name="Picture 10" descr="http://www.duvalares.org/images/backgrounds/Bursting%20Red%20Firework%20Clip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53547"/>
            <a:ext cx="1048412" cy="173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www.duvalares.org/images/backgrounds/Bursting%20Red%20Firework%20Clip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973" y="1364585"/>
            <a:ext cx="1048412" cy="173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www.duvalares.org/images/backgrounds/Bursting%20Red%20Firework%20Clip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364584"/>
            <a:ext cx="1048412" cy="173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www.duvalares.org/images/backgrounds/Bursting%20Red%20Firework%20Clip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80252"/>
            <a:ext cx="1048412" cy="173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www.duvalares.org/images/backgrounds/Bursting%20Red%20Firework%20Clip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006" y="1600200"/>
            <a:ext cx="1048412" cy="173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www.duvalares.org/images/backgrounds/Bursting%20Red%20Firework%20Clip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400" y="3713187"/>
            <a:ext cx="1048412" cy="173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www.duvalares.org/images/backgrounds/Bursting%20Red%20Firework%20Clip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624" y="5444892"/>
            <a:ext cx="1048412" cy="173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media.npr.org/assets/img/2011/09/28/Nationalism_2-c933cc104b96c52fc8fc181ec6ad98f3965b6c7f-s6-c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006" y="2756996"/>
            <a:ext cx="7173119" cy="537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247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feeling of pride in one’s homeland; a group’s identity as members of a nation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819400"/>
            <a:ext cx="6350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48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37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Study Help!!!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Computer</a:t>
            </a:r>
          </a:p>
          <a:p>
            <a:pPr marL="0" indent="0">
              <a:buNone/>
            </a:pPr>
            <a:r>
              <a:rPr lang="en-US" dirty="0"/>
              <a:t>https://quizlet.com/_</a:t>
            </a:r>
            <a:r>
              <a:rPr lang="en-US" dirty="0" smtClean="0"/>
              <a:t>u0we0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Phone</a:t>
            </a:r>
          </a:p>
          <a:p>
            <a:pPr marL="0" indent="0">
              <a:buNone/>
            </a:pPr>
            <a:r>
              <a:rPr lang="en-US" dirty="0" smtClean="0"/>
              <a:t>1. Open Up Quizlet App</a:t>
            </a:r>
          </a:p>
          <a:p>
            <a:pPr marL="0" indent="0">
              <a:buNone/>
            </a:pPr>
            <a:r>
              <a:rPr lang="en-US" dirty="0" smtClean="0"/>
              <a:t>2. Search for Pattea42</a:t>
            </a:r>
          </a:p>
          <a:p>
            <a:pPr marL="0" indent="0">
              <a:buNone/>
            </a:pPr>
            <a:r>
              <a:rPr lang="en-US" dirty="0" smtClean="0"/>
              <a:t>3. Click on Sub-Saharan Africa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838200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30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 Trade</a:t>
            </a:r>
            <a:endParaRPr lang="en-US" dirty="0"/>
          </a:p>
        </p:txBody>
      </p:sp>
      <p:pic>
        <p:nvPicPr>
          <p:cNvPr id="4" name="Picture 6" descr="http://www.clker.com/cliparts/A/f/J/b/W/C/grey-map-usa-png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50216"/>
            <a:ext cx="28575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worldatlas.com/webimage/countrys/afnewln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79298"/>
            <a:ext cx="2390055" cy="23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C:\Users\pattersoan\AppData\Local\Microsoft\Windows\Temporary Internet Files\Content.IE5\YGLKFWBT\MC900432618[2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32578">
            <a:off x="2984496" y="3407725"/>
            <a:ext cx="2819171" cy="140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costumes.phillipmartin.info/intl_african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72" y="4610100"/>
            <a:ext cx="1797328" cy="211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cliparts101.com/files/975/5D223970F5881EE9BB41AFE2C13DE2DB/Columbus_Shi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081" y="1828800"/>
            <a:ext cx="1699727" cy="169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data:image/jpeg;base64,/9j/4AAQSkZJRgABAQAAAQABAAD/2wCEAAkGBhQQEBUQEhQUFRQVFhgYFxYYFxQUGBQWFRUVFBUWFBQXHSYeFxkkGRcVHy8hIycpLC0sFh4xNTAqNSYrLCkBCQoKDgwOGg8PGiwkHyUpKSwsLC8sLCwsLCwsLCksLCksKSwsLCwsLCksLCwsLCksLCksLCwsLCwsLCwsLCwsKf/AABEIAK0BIwMBIgACEQEDEQH/xAAcAAEAAgIDAQAAAAAAAAAAAAAABQYEBwECAwj/xABFEAABAwICBgcEBwcDAwUAAAABAAIDBBEFIQYSMUFRYQcTInGBkaEyUrHBI0JicoKS0RQkM2Oy4fBTwtIWQ/EVc4Ois//EABkBAAIDAQAAAAAAAAAAAAAAAAACAwQFAf/EACgRAAICAgICAQQCAwEAAAAAAAABAgMRMQQSIUEiEzJRYUKBIzNxFP/aAAwDAQACEQMRAD8A3iiIgAiIgAiIgAiIgAiIgAiwa/GI4cibu90Znx4Kt1+PyS5A6jeA2nvcoLL4QJq6JTLHXYzHFkTd3ujM+PDxUFV6TyOyYAwfmPmclDIqE+TOWvBfhxoR35Ml+IyO2yPP4ivEyk7z5ldEVdyb2TqKXo9GTuGxzh3EhSVFpHIzJ3bHPb4O/VRKJo2Sj5TFlCMtozMd04nblDFqj33ds+DRkPG6rkWJ1lSSevkAG3tFg7g1llMLhNK6ctsWNMI6Rg02HOB1pZHPO4FzreNzms5osLDYiKNtskSSM6jxqWLIOuPddmP1CxMa6TpI26sVP9J9YvddrTya2xcOeS6KH0gpRYSDbex5jcpoXzj4yQzphLzghanTKuqH2M728mHqgB+Gx+Kx/pnG8k0juWu8+pK9kQ7JM4q4o5a4jYT5lZ+FY/PTH6KQgb2ntNP4Tl5ZqPRKpNPKHcU1hmwsH6T4XO6uqHUu3PFzG7x2s8bjmrW/F4RE6brGGNrS5zmuDgGgXJyWiq6HWYeIzHzUOFchyHjyU50LPg2rX9MUQBEMMjnW7JeWtbfcSASbclr7EtJ6mocTJPIb/VDnNaOQY02AUWiWVkpbGjCMdGZh2LzU7+shkex28g7fvA5O8Vt7QHTX9uY6OXVE7MzbIPZs1gNxByI5jjlpVZmEYq+lnZPGe0w3+8PrNPIi48V2uxxZycFJH0ai8qWoEjGyDY9ocO5wBHxXqr5SCIiACIiACIiACIiACjsZxMwMBDbkm2ewd6kVEaQ4iI49SwLnjYc7DiR8FHa+sG84JK1mSWMmJUaVDUGo3tnbfY3u4qKONzapbrnPuv4HcFgosqV05bZqRphHSOSVwiKElCIiACIiACIiACIvE1Q6wRby3W9dnxQB7IiIALAxz+Ce8fFcvxqIO1bnvAuPNR2MYkJA1rT2faPfmAD3LqONkUi85pg2195svROIEReE1Y1hsdvLNBzJ6Teye4/BQSkquuBYQ07Tbw4rywXC3VVRHTtIBkda5zAFiSbcgCpYJkU2jCRe1ZTGKR8btrHOae9pLT8F4pxQilsA0XnrnEQMuG+05x1WtvsBdx5DNTlL0YVQmjbM0CJ0mq5zHB1mgFxdyBAIBO87OLKEnpCuSRtXRo3oqY/yIv8A82qSXSGEMaGNFmtAAHAAWA8l3WgtFBhERdAIiIAIiIAIiIA8aypEbHPdsA8+A81RaqpMjy920+nADkrTpP8AwPxN+aqKzeXN9lE0eJFdXIIiKkXAiIgAiLFxKu6loNrkmw4bL5oAykVZdjUt76wHKwsshmkTrZtaT4j0XcHOxPIoKHGZJHtYNUXNtl8t+3kp1cO5CrVXX/vHWN+qbDmBkfPNTGNVnVQOeNuweJsqFJiLycsv85p4xyJOWC2TaQuPstDe/tfosefGZHtLSQL8BY24KusxRw2gH0R2KO3ADzKboxPqEoi6x3sL7bZ965cbBcGI3E5buDRu+JXJxQ22C/H+y2jgnRXAwa9STPIcyLlsYvwAzd3k+AXriXRPSSZx9ZCfsu1m/lff0KuLjywU3esmpTiT+XksUlbZpuh2AfxJpXdwYz5FUPTXDoaardT04IbGGhxLi4l5GsTc7MiBlwXHU4LLOqxSeCCV56JsIMlW6oPswtNj9uQFoH5dY+Soy3xoHhDaahiDR2pGiR54ueA70Fh4JqY5kLbLESIx3ovZVVTqjrTG15BewNBJdaxLXE5X25g53Xd3RLR2teYG1r64yPH2bX9FdUVv6cfwVu8vyYmGYXHTRNhhaGsbsHHiSd5PFZaInECIiACIiACIiACIiACIiAIzSJl6d3LVP/2CpquWkTrU7vw/1BU1ZfL+/wDo0uJ9n9hERVC2EREAFhYvSGSOw2tNwOORyWaiAKWilcbw/VPWN2HbyPHxUUnIzPwT+MO4/BWVVjBz9O3x/pKs6VjxInSZutBq+875EqhvYQbHaFd9Ips2s7yfHIfNVrEKXWGsNo28wpIPBFYskWu0XtDvHxXVct2jvUxCT68qo2Y7uK9Vi4jJZluJt81Atk70bp0S0hZW0zZW5OHZkb7rwM/A7RyKmloTQ3Sd1BUB+ZidZsrRvb7wHvN2jxG9b3gna9oe0hzXAEEbCCLgha1c+yMuyHVndfPelRJrqm+3r5P6zb0svoRaB0zZbEKkfzXHzsfmk5GkPRtkKV9I4fDqQxs91jR5NAXz7gGHGoqoYR9eRoPJt7uP5QV9FBLx1tnb3pBERWiuEREAEREAEREAEREAEREAEREAQ+lDrQW4uHzPyVSVn0sf9GwcXE+Q/uqwsnlP/IanFX+MIiKsWQiIgAiIgDrJGHAtOYIsVVa6kMTy0+B4hWxYmJUPWst9YZtPy8V1M40QuCR3mHIE+lvmrKq9gItMR9k/EKwoYRIDSFlpGni34E/qopTekYyYeZ+ShEyFeyJr6XVNxsPoeCx4m3cBxIU3LGHAg71ExxlsoB3OHxUsZZRDKOGTKw8Ub2QeB+IKzFj4gPoz4fEJI7Hloh1sjos0t1T+wynI3MJO47TH45kc7jeFrddmPLSHAkEG4IyIIzBB4qzCXV5K8o9lg+ll896UVXW1tRINhlfbuB1R8FuHQbSj9uptZ38WOzZBxO545OF/EFaUxYWqJh/Nk/rcp7nmKaIKVhvJI6FVPV4hTO/mBv5wWf7lv5fN2HyFs0bhtEjCO8OBX0iu8d+Gcv2giIrJAEREAEREAEREAEREAEREAEREAVXSqYmVrNzW38XHP4BQiltIq1skg1c9UEE8TfYO75qJWNe82M2KVitBERQkoREQAREQAREQBEyRiOradzwfM3Hxt5qWUFpBJaRltobf1/spqnm12NcN4BXWcRFaR+yzvPwCg1PaRN7DTwcfUf2UCuoV7CwsRZbVfwI/VZqw8UPYHf8AIp47ElozAVj1/wDDPh8QlBLrMHLL9FzXNvG7/NhRphtEMiIpyEs/R1jDqevjaPZmIicPvHsnvDreZWDplRGGvqGEW+kc4dz+2PRyaGRa2IUwH+q0/l7R+Ct3TBhNnw1QHtAxv7xdzPTX8lKlmv8A4yJvEzX1H/EZ99v9QX0mvmmGTVc13Ag+RuvpSN4cA4bCLjuOak4/sjv9HZERWiuEREAEREAEREAEREAEREAF51MmqxzuDSfIXXclQWKaSBt2R2cdhJzb4e98FHZOMFlseEHN4SKwi5XCxDaClsM0ffIQ54LWbeZ7hu8VhYbDrzMbxcPIG59Ar2rfGpU/MipyLnDwiJ/6Yh+1+ZU/r2ukka29o5HMz4NJAKsmkWmkVLdjfpJfdByb9927uGfcqHQYoZal736oMtyQ0ao1hnkPNNyVWvEdnOO5vzLRNIvGprWR+0QOW0nwULXY2XjVYC0HK+88uSp4LjZPtcCLjYuV0gj1WtbwAHkLLuuARON4cXfSNzIFiOQ3hdtH57sLPdPof73WVLiLWTNhdkXtu08SDbV7+C6Nourl6xnsuycOBOYI5X+K6c9jGYtaF3Kx8jn6XVXBVyqI9Zjm8WkeYIVHooyGDW2nPzTLQstnusesptduW0bFkLPwjCHVLnsj9tsZeB72qWgtHOx9E0c58CyxjyV7DX2cWnf8QpB7bgjiF41NN2g8DtNOY2XttB5rIQ37OJeiD6h2qX2OqHat92sQTbvsCV5q4aZvjbR0McbQ0Fskjrb33axzjxNw5U9WGsECeTPwLF3UlRHUNAcWG9jsIILSL7jYnNbdx2SPFcKkfCdbs67R9ZskfaLHDc61x+Jaewmg6+eOC+r1jwy9r2LjYG3epnA8anwircx7TYHVli3OG5zTsvY3B3g8CpK5YWHojnHLytlbW/8AQuu66gp37+rDT3s7B9WrReLRsbPJ1R1oy4lh+w7tNBG4gEAjiCtq9EVXrUT475xyuy5PDXD11k1LxLAtyzHJeURFcKoREQAREQAREQAREQAUXjOMCEWGbzsHAcSvfFcSEDNba4+yOJ/RUuaYvcXONydpVTkX9F1Wy1x6e77PR3nrHye25x7zl5bF4IuWtJNhmTuWY23s0kktHCyKahkk9hpPPd57FNYXo1sfN4M/5H5KYra2OmiMj7NYwbvQNHE7LK3XxW1mfgq2clJ4h5K6Q3D2GonIL7WZGDmSefz3BUfFNJZ6hxL5HBp+o0lrQOFht8V0x3G31cxlfkNjW7mN4d/EqOSTn/GGhow/lLYXLHkEEGxGwrhWvRvQV9RaSa8cW0DY945A+yOZ/ukjBzeEPKaissrlLRSTu1Y2PkdvsC495O7xVmwrRAwfvVaWxRRdstJDi4jYDbIZ2yzJ2b1sGkooqaPVY1rGNFzuGW0uJ295WnNPdMzXS9XGSKeM9n+Y4Za55cBwz35WvoxrWZeWVfrSseI+EWaKcSND25tcLjuOea7KA0Or9eExHbGcvuuzHrf0U+qElhl+Lyipabmz4j9l3o4FWPCpHOgjc8guLQSRvv8ANeVZohLiE0YaQyNgOu852uRYNb9Z1h3c1P1ei7aONjYtZzALG+ZB2kk8zfkFN9OTr7EKsirOpHqB0oo+qqNlg5kbm8LGNoy8QVPLvpgxtRTMqGiz4bNePsOyB7ta35ilgsp/kax4aKQrR0cn9974n/FhVXVo6OR++/8Axv8Ai1PV96Et+xnXpCp2Mq+w2xcwOfwLiTmPAZ/+VWVs3pAwJ08TZWXLor9kC5c1xbe1s8rX81rIhNfHrNi0SzBHbSKmd+y0sv1bzR9xDw8ees78pVdWxKeVlZhr6GwE0d5Yv5haS8gfasXC3Ajgtdp/SaE9tMlNF3WrqY/z4/62q+dMVJGGQy6p60uLdYbCwAkh3E3It+JULRgXraYfz4v62rdemGBfttI+EGzsnNNr9puYHjsvzU1azBohm8TTNArZXQy861S3daM+N5Atc1FO6NxY9rmOG1rgWkd4KuXRhpPHSzOhls1sxbaT3XNuGh32TfbuPolbxJZHs8xeDcaIivlIIiIAIuk0oY0ucbBoJJ4AC5K7oAIiIALxqqpsbC9xyH+WHNdp5wxpe7IAXKp2K4u6cjLVaNjfmeaguuVa/ZNTU7H+jwr650zy93gOA3BYy5a25sMyVYcL0a2Om8Gf8j8gsyMJWvwaUpwqREUGFvmPZGW9x2D9fBWrDMGZCLjtO3uPyG4LOZGGiwAAGwDJclaVXHjDztmfbfKfj0cPeACSQAMyTkABvJWqdMNJjVyarD9Cw9ke8dhefly71m6X6aGfWp4co72c6+cgHDg34qoqvfd2+MSainHykFlYdhclQ/UiYXHfbYBxcdgCsGjWgr6i0k144jmB9d45e6OZ/utjUGHRwMEcTA1o3DfzJ2k8ylq47l5fhDWXqPhbK7o5oJHBaSa0km4fUYeQPtHmfJWpFQdPukE07nUlP/F1RrSX/h625o3vtY33XV7EaolPMrGRvSbpprE0MByGUzhvI/7YPAb/AC4rW6Eqw6K6EzV7rt7EINnSkZcwwfWPoN5VNt2SLSSgjG0UnLapoF7OBae617+YCvis+G6JwUdO9kLO0WODnnN78jtduHIWCrCgvr6NZJ6J90yz6JDsP+8Pgp0i6g9E/wCG/wC9/tCnVoUf60UL/wDYyNqsCjcwta0NJzBA2H9OSqFXTOYXxOyuC13MOHrx8lsFRmNYSJm3HtjYePIqO+jssx2SU39XiWjUFZSGJ2qfA8RxVk6Nm/vjj/Kd/Uxd8QoBICxwsR5tK79HkBjrZGu2iI+PbZmOSp0/ei3cvgzZCjKrRunkL3OiZrSCznWsTfffcb2N9uSk0Ws0nsy02tGnccwWShnAubX1o5BlcA5Hk4bwqniEBDi7c4k5ZWJN7W3Lf2NYMyqiMT+9rt7XbnD/ADNafxjCXQSOglGY8nDc5vJZ1tbreVov1TViw9kboi29fTf+8z0cCvoELQ2i9P1eI019nXNsfFb6Ctcf7WVr/uI+twCCeRsssTHvZ7LiLkfqORWp+kDQk0cnXxD93edn+k4/VP2TuPhwvuheNXRsmY6ORocxwIc07CCpJ1qSI4TcWa96N9OdfVoqh3a2RPP1hujcfe4Hfs22vshaI0x0Tfh89hcxON4n78s9Vx3OHrt7tgdHunH7W0U8x+naMif+60b/AL43jft42jrm0+sh7IZ+US6veACSQABck5AAbSVy118wjmgixzB2harwvSiTCKt9DPd1M11mE5ujY7Njm8W2Iu3kbcDLKXXZHGPbRd9O6rq8OqHbCYy0d7yGf7lI4NV9bTwy+/Gx3iWgn1VP6WcTAoo42m/XSAgjYWMGtccrlisGicgjw2nc8hobA0kk2AGre5J2Cy4n82v0da+Of2TqKHpNIxMwSQxSSRkkNeA0B2q4tJAcQbXBRN2QuGQWKYu+YkbGXyb83cSo9WjF9Hg+748nbS3c7u4FVmRhaSCLEZEHcsm6E4yzI1qZwlHESc0UhaXvcbawAtyBvcj0VnVBo6sxPD27R6jeCrVRaQxyENzaTsvsPcVa41sVHq9lXk1S7dlolFrvTjSqXrX0sZLGNsHEe0+4BIvubY7tq2Iq/pNojHWDXHYlAsH7jbYHjeOe0eisXRlKOIleqUVLMjUym9DKVklbG2QAjtEA7C4AloPHjbko7EsMkppDFK3VcPIjcWneFjxyFpDmkggggjaCMwQsxfGXk0n8o+DewC5VOwjpGicGtnDmPsAX2uwnjlmB4ZK3xyBwDgQQRcEZgg7wVrQnGemZUoSjspPSRpjLRhkMPZfI0kyEX1Wg2swHLW5nZ45agllLnFziS4kkkm5JOZJJ2lfQOkejMNdF1coNxmx4ycwneDw4g5FaX0n0RmoH2kGsxx7Eg9l3I+67kfC6r3RlnPosUyjjHsi6CNrpY2vNmF7Q47LNLgHG+7K6+jaWmbGxsbAGsaAGtGQAGwBfNa2Loh0ntghbBUte7UybI2zuxuDgSCbbLjdZcpmo7C2LejaE/su7j8Fr4K2VWNRzUjpoXh7XDVBHEmxBG0EX2FVRQ8xptIn4iwmyW0fxQQuLXZNdbPgRx5K2tdfMLXakcMxp8OXtM907vuncuUcjp8ZaC/j9/lHZdFwVj0VeyZusw943jvC9KiYMY552NaXHuAutJNNZRntNPDNZV+KalbOxx7BldY+6b5+F1LYXVCGZstr2BabbdV1r+oB8FRZ5i9znna4lx73G5UxguJ7Inn7p/wBp+SxnJqXZGuknHqzbNNVNkaHMIIPD4HgV6rXTKuWF3WQmzt7T7MgG5w48DtVq0f0qiqxqjsSj2ozty2lp+sP8K0qr1Z4ezPtocPPom1qXpUqtSvZb/QbrD8clvFbZutDaeYh12ITu3Nd1Y7oxq/EE+KOR9uBafuyelFU6j2StsSxzXt72kEfBbkwPHo6uPXjOY9ph9ph4EcOB3rQVFV6hsfZPpzU1TVb4nCSJ5Y8bHD4EbHNPA5KpXY6n+i3ZWrFn2b1RUvRTpFZUEQVNop9gOxkh3apPsk8D4HcrotGMlJZRQlFxeGYOM4PHVwuglF2u82nc5p3ELReN4NNh1TqEkOadaORuWsAey5p3HiNxX0EobSnRmOvgMT8nDON+9juPMHYRv8kllfZZWxq59d6MDQfTJtfFqusJ2Dtt2aw2a7BwO8bj4KO6VsHifS/tLspYy1rT7wc4AsPEZkjhY8StZObPh1Vvjmid4H/kxw8wVftI8bbimEOkjykhcx0se0ttcEji2xLgeR4KNT7RcXskcOsk1oq+krnznD6bf+zQgfelNgfIM8lmaTYpNW1LcMp7iKJwia0fXMfZL5PsixPIC+1e9Q1prcJmb7D4qdv4o3ahHgSFLdHQa3Ea9hb2w9xDt4aJnhw8SWnwSJZePyM3hZL5heHtp4Y4GezG0NHOwzJ5k5+KLLRXCqFGYlgbJzrXLXcRbMcwpNEsoqSwxoycXlFffok36sh8QD8LLx/6Sd/qN/Kf1VmRQ/8Amr/BKuRZ+Two4SxjWudrEC1+K90RTpYWCBvJFY/o9HWMDX3Bbm14tdvHbtB4Kuu6MI7ZTP1uOq0jy/uruiSVUJPLRJGyUVhM16ei99zadtt3YN/EXVp0YwN9HEYny9YL3aLWDOIFydpzUyi5GmMHlBK2UlhhYeLYTHVQuglF2OHcQdxadxB3rMRSkZrwdDcOf7xLy7LMu/j6LBl6Gn37NS23OMgjwDs1tFFF9KH4JPqS/JSNFejx9I6TrJ9eN4sY2tLQXAgtfck2Iz81Pt0Wi4vPiPkFMIj6MPaD6s1pkf8A+gQWtqDzdfzusCs0Vac43EHg7Mee0eqn0RKmD9HVdNeyqxYDUREPYW63I/G4sQrIyMvj1ZALubZwGzMWIXsiK6lDQTtc9lUPRvS3veUDhri3q26zYdB6Rot1Wtzc55PndTyLqqgvRx2TfsqON4L1PbZfU8TqnmTu5qs1eEukeHxODJL7b6ue46w2HmtpSRhwLSLg5EcVhMwKEf8AbB77n4lVZ8XMsxLMOT8cSPPR4VHUgVWr1gJFwQbtysXWyvt2KFxToypKiV0x61rnkucGvABccybOabXKtjW2FhsC5VvosYZU7POUVWj6M6GMZxGQ8XvcfQED0UXpVoIxkXW0rNXUHajBcbt4tuSbjhw9b8iWVUZLGBo2Si85Pn+qpBIOB3H9eS2j0fxVrIyypcx8OqOpeHh7iOAIzLbe9mNndKu0OpC8vMLSXG5zda522bewUpSUbImhkbQxo3NFhntyUVNMoPyyS21TXhHsiIrRXKxpxoc2viu2wnYDqO2aw26jjwO47j4rT+GYlLQ1BcBZzbskjcMnN2PjeOH/AJX0OoXE9DaSpl66aEOfYAm7m3tsuGkAndcqGyvLytksLMLD0UKClY+CmmhN4IauN7CT2oGSvb1sMnAtfquB3h11O9HNCZJKnEXCwqJHdWPsa7nE+JIH4Spyp0TpxCaeONkTJS0SaosXNb27X252tfdc2U3DC1jQxoDWtAAAyAAFgAOC7GGHlnJTysHdERSkZ//Z"/>
          <p:cNvSpPr>
            <a:spLocks noChangeAspect="1" noChangeArrowheads="1"/>
          </p:cNvSpPr>
          <p:nvPr/>
        </p:nvSpPr>
        <p:spPr bwMode="auto">
          <a:xfrm>
            <a:off x="155575" y="-1630363"/>
            <a:ext cx="57150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data:image/jpeg;base64,/9j/4AAQSkZJRgABAQAAAQABAAD/2wCEAAkGBhQQEBUQEhQUFRQVFhgYFxYYFxQUGBQWFRUVFBUWFBQXHSYeFxkkGRcVHy8hIycpLC0sFh4xNTAqNSYrLCkBCQoKDgwOGg8PGiwkHyUpKSwsLC8sLCwsLCwsLCksLCksKSwsLCwsLCksLCwsLCksLCksLCwsLCwsLCwsLCwsKf/AABEIAK0BIwMBIgACEQEDEQH/xAAcAAEAAgIDAQAAAAAAAAAAAAAABQYEBwECAwj/xABFEAABAwICBgcEBwcDAwUAAAABAAIDBBEFIQYSMUFRYQcTInGBkaEyUrHBI0JicoKS0RQkM2Oy4fBTwtIWQ/EVc4Ois//EABkBAAIDAQAAAAAAAAAAAAAAAAACAwQFAf/EACgRAAICAgICAQQCAwEAAAAAAAABAgMRMQQSIUEiEzJRYUKBIzNxFP/aAAwDAQACEQMRAD8A3iiIgAiIgAiIgAiIgAiIgAiwa/GI4cibu90Znx4Kt1+PyS5A6jeA2nvcoLL4QJq6JTLHXYzHFkTd3ujM+PDxUFV6TyOyYAwfmPmclDIqE+TOWvBfhxoR35Ml+IyO2yPP4ivEyk7z5ldEVdyb2TqKXo9GTuGxzh3EhSVFpHIzJ3bHPb4O/VRKJo2Sj5TFlCMtozMd04nblDFqj33ds+DRkPG6rkWJ1lSSevkAG3tFg7g1llMLhNK6ctsWNMI6Rg02HOB1pZHPO4FzreNzms5osLDYiKNtskSSM6jxqWLIOuPddmP1CxMa6TpI26sVP9J9YvddrTya2xcOeS6KH0gpRYSDbex5jcpoXzj4yQzphLzghanTKuqH2M728mHqgB+Gx+Kx/pnG8k0juWu8+pK9kQ7JM4q4o5a4jYT5lZ+FY/PTH6KQgb2ntNP4Tl5ZqPRKpNPKHcU1hmwsH6T4XO6uqHUu3PFzG7x2s8bjmrW/F4RE6brGGNrS5zmuDgGgXJyWiq6HWYeIzHzUOFchyHjyU50LPg2rX9MUQBEMMjnW7JeWtbfcSASbclr7EtJ6mocTJPIb/VDnNaOQY02AUWiWVkpbGjCMdGZh2LzU7+shkex28g7fvA5O8Vt7QHTX9uY6OXVE7MzbIPZs1gNxByI5jjlpVZmEYq+lnZPGe0w3+8PrNPIi48V2uxxZycFJH0ai8qWoEjGyDY9ocO5wBHxXqr5SCIiACIiACIiACIiACjsZxMwMBDbkm2ewd6kVEaQ4iI49SwLnjYc7DiR8FHa+sG84JK1mSWMmJUaVDUGo3tnbfY3u4qKONzapbrnPuv4HcFgosqV05bZqRphHSOSVwiKElCIiACIiACIiACIvE1Q6wRby3W9dnxQB7IiIALAxz+Ce8fFcvxqIO1bnvAuPNR2MYkJA1rT2faPfmAD3LqONkUi85pg2195svROIEReE1Y1hsdvLNBzJ6Teye4/BQSkquuBYQ07Tbw4rywXC3VVRHTtIBkda5zAFiSbcgCpYJkU2jCRe1ZTGKR8btrHOae9pLT8F4pxQilsA0XnrnEQMuG+05x1WtvsBdx5DNTlL0YVQmjbM0CJ0mq5zHB1mgFxdyBAIBO87OLKEnpCuSRtXRo3oqY/yIv8A82qSXSGEMaGNFmtAAHAAWA8l3WgtFBhERdAIiIAIiIAIiIA8aypEbHPdsA8+A81RaqpMjy920+nADkrTpP8AwPxN+aqKzeXN9lE0eJFdXIIiKkXAiIgAiLFxKu6loNrkmw4bL5oAykVZdjUt76wHKwsshmkTrZtaT4j0XcHOxPIoKHGZJHtYNUXNtl8t+3kp1cO5CrVXX/vHWN+qbDmBkfPNTGNVnVQOeNuweJsqFJiLycsv85p4xyJOWC2TaQuPstDe/tfosefGZHtLSQL8BY24KusxRw2gH0R2KO3ADzKboxPqEoi6x3sL7bZ965cbBcGI3E5buDRu+JXJxQ22C/H+y2jgnRXAwa9STPIcyLlsYvwAzd3k+AXriXRPSSZx9ZCfsu1m/lff0KuLjywU3esmpTiT+XksUlbZpuh2AfxJpXdwYz5FUPTXDoaardT04IbGGhxLi4l5GsTc7MiBlwXHU4LLOqxSeCCV56JsIMlW6oPswtNj9uQFoH5dY+Soy3xoHhDaahiDR2pGiR54ueA70Fh4JqY5kLbLESIx3ovZVVTqjrTG15BewNBJdaxLXE5X25g53Xd3RLR2teYG1r64yPH2bX9FdUVv6cfwVu8vyYmGYXHTRNhhaGsbsHHiSd5PFZaInECIiACIiACIiACIiACIiAIzSJl6d3LVP/2CpquWkTrU7vw/1BU1ZfL+/wDo0uJ9n9hERVC2EREAFhYvSGSOw2tNwOORyWaiAKWilcbw/VPWN2HbyPHxUUnIzPwT+MO4/BWVVjBz9O3x/pKs6VjxInSZutBq+875EqhvYQbHaFd9Ips2s7yfHIfNVrEKXWGsNo28wpIPBFYskWu0XtDvHxXVct2jvUxCT68qo2Y7uK9Vi4jJZluJt81Atk70bp0S0hZW0zZW5OHZkb7rwM/A7RyKmloTQ3Sd1BUB+ZidZsrRvb7wHvN2jxG9b3gna9oe0hzXAEEbCCLgha1c+yMuyHVndfPelRJrqm+3r5P6zb0svoRaB0zZbEKkfzXHzsfmk5GkPRtkKV9I4fDqQxs91jR5NAXz7gGHGoqoYR9eRoPJt7uP5QV9FBLx1tnb3pBERWiuEREAEREAEREAEREAEREAEREAQ+lDrQW4uHzPyVSVn0sf9GwcXE+Q/uqwsnlP/IanFX+MIiKsWQiIgAiIgDrJGHAtOYIsVVa6kMTy0+B4hWxYmJUPWst9YZtPy8V1M40QuCR3mHIE+lvmrKq9gItMR9k/EKwoYRIDSFlpGni34E/qopTekYyYeZ+ShEyFeyJr6XVNxsPoeCx4m3cBxIU3LGHAg71ExxlsoB3OHxUsZZRDKOGTKw8Ub2QeB+IKzFj4gPoz4fEJI7Hloh1sjos0t1T+wynI3MJO47TH45kc7jeFrddmPLSHAkEG4IyIIzBB4qzCXV5K8o9lg+ll896UVXW1tRINhlfbuB1R8FuHQbSj9uptZ38WOzZBxO545OF/EFaUxYWqJh/Nk/rcp7nmKaIKVhvJI6FVPV4hTO/mBv5wWf7lv5fN2HyFs0bhtEjCO8OBX0iu8d+Gcv2giIrJAEREAEREAEREAEREAEREAEREAVXSqYmVrNzW38XHP4BQiltIq1skg1c9UEE8TfYO75qJWNe82M2KVitBERQkoREQAREQAREQBEyRiOradzwfM3Hxt5qWUFpBJaRltobf1/spqnm12NcN4BXWcRFaR+yzvPwCg1PaRN7DTwcfUf2UCuoV7CwsRZbVfwI/VZqw8UPYHf8AIp47ElozAVj1/wDDPh8QlBLrMHLL9FzXNvG7/NhRphtEMiIpyEs/R1jDqevjaPZmIicPvHsnvDreZWDplRGGvqGEW+kc4dz+2PRyaGRa2IUwH+q0/l7R+Ct3TBhNnw1QHtAxv7xdzPTX8lKlmv8A4yJvEzX1H/EZ99v9QX0mvmmGTVc13Ag+RuvpSN4cA4bCLjuOak4/sjv9HZERWiuEREAEREAEREAEREAEREAF51MmqxzuDSfIXXclQWKaSBt2R2cdhJzb4e98FHZOMFlseEHN4SKwi5XCxDaClsM0ffIQ54LWbeZ7hu8VhYbDrzMbxcPIG59Ar2rfGpU/MipyLnDwiJ/6Yh+1+ZU/r2ukka29o5HMz4NJAKsmkWmkVLdjfpJfdByb9927uGfcqHQYoZal736oMtyQ0ao1hnkPNNyVWvEdnOO5vzLRNIvGprWR+0QOW0nwULXY2XjVYC0HK+88uSp4LjZPtcCLjYuV0gj1WtbwAHkLLuuARON4cXfSNzIFiOQ3hdtH57sLPdPof73WVLiLWTNhdkXtu08SDbV7+C6Nourl6xnsuycOBOYI5X+K6c9jGYtaF3Kx8jn6XVXBVyqI9Zjm8WkeYIVHooyGDW2nPzTLQstnusesptduW0bFkLPwjCHVLnsj9tsZeB72qWgtHOx9E0c58CyxjyV7DX2cWnf8QpB7bgjiF41NN2g8DtNOY2XttB5rIQ37OJeiD6h2qX2OqHat92sQTbvsCV5q4aZvjbR0McbQ0Fskjrb33axzjxNw5U9WGsECeTPwLF3UlRHUNAcWG9jsIILSL7jYnNbdx2SPFcKkfCdbs67R9ZskfaLHDc61x+Jaewmg6+eOC+r1jwy9r2LjYG3epnA8anwircx7TYHVli3OG5zTsvY3B3g8CpK5YWHojnHLytlbW/8AQuu66gp37+rDT3s7B9WrReLRsbPJ1R1oy4lh+w7tNBG4gEAjiCtq9EVXrUT475xyuy5PDXD11k1LxLAtyzHJeURFcKoREQAREQAREQAREQAUXjOMCEWGbzsHAcSvfFcSEDNba4+yOJ/RUuaYvcXONydpVTkX9F1Wy1x6e77PR3nrHye25x7zl5bF4IuWtJNhmTuWY23s0kktHCyKahkk9hpPPd57FNYXo1sfN4M/5H5KYra2OmiMj7NYwbvQNHE7LK3XxW1mfgq2clJ4h5K6Q3D2GonIL7WZGDmSefz3BUfFNJZ6hxL5HBp+o0lrQOFht8V0x3G31cxlfkNjW7mN4d/EqOSTn/GGhow/lLYXLHkEEGxGwrhWvRvQV9RaSa8cW0DY945A+yOZ/ukjBzeEPKaissrlLRSTu1Y2PkdvsC495O7xVmwrRAwfvVaWxRRdstJDi4jYDbIZ2yzJ2b1sGkooqaPVY1rGNFzuGW0uJ295WnNPdMzXS9XGSKeM9n+Y4Za55cBwz35WvoxrWZeWVfrSseI+EWaKcSND25tcLjuOea7KA0Or9eExHbGcvuuzHrf0U+qElhl+Lyipabmz4j9l3o4FWPCpHOgjc8guLQSRvv8ANeVZohLiE0YaQyNgOu852uRYNb9Z1h3c1P1ei7aONjYtZzALG+ZB2kk8zfkFN9OTr7EKsirOpHqB0oo+qqNlg5kbm8LGNoy8QVPLvpgxtRTMqGiz4bNePsOyB7ta35ilgsp/kax4aKQrR0cn9974n/FhVXVo6OR++/8Axv8Ai1PV96Et+xnXpCp2Mq+w2xcwOfwLiTmPAZ/+VWVs3pAwJ08TZWXLor9kC5c1xbe1s8rX81rIhNfHrNi0SzBHbSKmd+y0sv1bzR9xDw8ees78pVdWxKeVlZhr6GwE0d5Yv5haS8gfasXC3Ajgtdp/SaE9tMlNF3WrqY/z4/62q+dMVJGGQy6p60uLdYbCwAkh3E3It+JULRgXraYfz4v62rdemGBfttI+EGzsnNNr9puYHjsvzU1azBohm8TTNArZXQy861S3daM+N5Atc1FO6NxY9rmOG1rgWkd4KuXRhpPHSzOhls1sxbaT3XNuGh32TfbuPolbxJZHs8xeDcaIivlIIiIAIuk0oY0ucbBoJJ4AC5K7oAIiIALxqqpsbC9xyH+WHNdp5wxpe7IAXKp2K4u6cjLVaNjfmeaguuVa/ZNTU7H+jwr650zy93gOA3BYy5a25sMyVYcL0a2Om8Gf8j8gsyMJWvwaUpwqREUGFvmPZGW9x2D9fBWrDMGZCLjtO3uPyG4LOZGGiwAAGwDJclaVXHjDztmfbfKfj0cPeACSQAMyTkABvJWqdMNJjVyarD9Cw9ke8dhefly71m6X6aGfWp4co72c6+cgHDg34qoqvfd2+MSainHykFlYdhclQ/UiYXHfbYBxcdgCsGjWgr6i0k144jmB9d45e6OZ/utjUGHRwMEcTA1o3DfzJ2k8ylq47l5fhDWXqPhbK7o5oJHBaSa0km4fUYeQPtHmfJWpFQdPukE07nUlP/F1RrSX/h625o3vtY33XV7EaolPMrGRvSbpprE0MByGUzhvI/7YPAb/AC4rW6Eqw6K6EzV7rt7EINnSkZcwwfWPoN5VNt2SLSSgjG0UnLapoF7OBae617+YCvis+G6JwUdO9kLO0WODnnN78jtduHIWCrCgvr6NZJ6J90yz6JDsP+8Pgp0i6g9E/wCG/wC9/tCnVoUf60UL/wDYyNqsCjcwta0NJzBA2H9OSqFXTOYXxOyuC13MOHrx8lsFRmNYSJm3HtjYePIqO+jssx2SU39XiWjUFZSGJ2qfA8RxVk6Nm/vjj/Kd/Uxd8QoBICxwsR5tK79HkBjrZGu2iI+PbZmOSp0/ei3cvgzZCjKrRunkL3OiZrSCznWsTfffcb2N9uSk0Ws0nsy02tGnccwWShnAubX1o5BlcA5Hk4bwqniEBDi7c4k5ZWJN7W3Lf2NYMyqiMT+9rt7XbnD/ADNafxjCXQSOglGY8nDc5vJZ1tbreVov1TViw9kboi29fTf+8z0cCvoELQ2i9P1eI019nXNsfFb6Ctcf7WVr/uI+twCCeRsssTHvZ7LiLkfqORWp+kDQk0cnXxD93edn+k4/VP2TuPhwvuheNXRsmY6ORocxwIc07CCpJ1qSI4TcWa96N9OdfVoqh3a2RPP1hujcfe4Hfs22vshaI0x0Tfh89hcxON4n78s9Vx3OHrt7tgdHunH7W0U8x+naMif+60b/AL43jft42jrm0+sh7IZ+US6veACSQABck5AAbSVy118wjmgixzB2harwvSiTCKt9DPd1M11mE5ujY7Njm8W2Iu3kbcDLKXXZHGPbRd9O6rq8OqHbCYy0d7yGf7lI4NV9bTwy+/Gx3iWgn1VP6WcTAoo42m/XSAgjYWMGtccrlisGicgjw2nc8hobA0kk2AGre5J2Cy4n82v0da+Of2TqKHpNIxMwSQxSSRkkNeA0B2q4tJAcQbXBRN2QuGQWKYu+YkbGXyb83cSo9WjF9Hg+748nbS3c7u4FVmRhaSCLEZEHcsm6E4yzI1qZwlHESc0UhaXvcbawAtyBvcj0VnVBo6sxPD27R6jeCrVRaQxyENzaTsvsPcVa41sVHq9lXk1S7dlolFrvTjSqXrX0sZLGNsHEe0+4BIvubY7tq2Iq/pNojHWDXHYlAsH7jbYHjeOe0eisXRlKOIleqUVLMjUym9DKVklbG2QAjtEA7C4AloPHjbko7EsMkppDFK3VcPIjcWneFjxyFpDmkggggjaCMwQsxfGXk0n8o+DewC5VOwjpGicGtnDmPsAX2uwnjlmB4ZK3xyBwDgQQRcEZgg7wVrQnGemZUoSjspPSRpjLRhkMPZfI0kyEX1Wg2swHLW5nZ45agllLnFziS4kkkm5JOZJJ2lfQOkejMNdF1coNxmx4ycwneDw4g5FaX0n0RmoH2kGsxx7Eg9l3I+67kfC6r3RlnPosUyjjHsi6CNrpY2vNmF7Q47LNLgHG+7K6+jaWmbGxsbAGsaAGtGQAGwBfNa2Loh0ntghbBUte7UybI2zuxuDgSCbbLjdZcpmo7C2LejaE/su7j8Fr4K2VWNRzUjpoXh7XDVBHEmxBG0EX2FVRQ8xptIn4iwmyW0fxQQuLXZNdbPgRx5K2tdfMLXakcMxp8OXtM907vuncuUcjp8ZaC/j9/lHZdFwVj0VeyZusw943jvC9KiYMY552NaXHuAutJNNZRntNPDNZV+KalbOxx7BldY+6b5+F1LYXVCGZstr2BabbdV1r+oB8FRZ5i9znna4lx73G5UxguJ7Inn7p/wBp+SxnJqXZGuknHqzbNNVNkaHMIIPD4HgV6rXTKuWF3WQmzt7T7MgG5w48DtVq0f0qiqxqjsSj2ozty2lp+sP8K0qr1Z4ezPtocPPom1qXpUqtSvZb/QbrD8clvFbZutDaeYh12ITu3Nd1Y7oxq/EE+KOR9uBafuyelFU6j2StsSxzXt72kEfBbkwPHo6uPXjOY9ph9ph4EcOB3rQVFV6hsfZPpzU1TVb4nCSJ5Y8bHD4EbHNPA5KpXY6n+i3ZWrFn2b1RUvRTpFZUEQVNop9gOxkh3apPsk8D4HcrotGMlJZRQlFxeGYOM4PHVwuglF2u82nc5p3ELReN4NNh1TqEkOadaORuWsAey5p3HiNxX0EobSnRmOvgMT8nDON+9juPMHYRv8kllfZZWxq59d6MDQfTJtfFqusJ2Dtt2aw2a7BwO8bj4KO6VsHifS/tLspYy1rT7wc4AsPEZkjhY8StZObPh1Vvjmid4H/kxw8wVftI8bbimEOkjykhcx0se0ttcEji2xLgeR4KNT7RcXskcOsk1oq+krnznD6bf+zQgfelNgfIM8lmaTYpNW1LcMp7iKJwia0fXMfZL5PsixPIC+1e9Q1prcJmb7D4qdv4o3ahHgSFLdHQa3Ea9hb2w9xDt4aJnhw8SWnwSJZePyM3hZL5heHtp4Y4GezG0NHOwzJ5k5+KLLRXCqFGYlgbJzrXLXcRbMcwpNEsoqSwxoycXlFffok36sh8QD8LLx/6Sd/qN/Kf1VmRQ/8Amr/BKuRZ+Two4SxjWudrEC1+K90RTpYWCBvJFY/o9HWMDX3Bbm14tdvHbtB4Kuu6MI7ZTP1uOq0jy/uruiSVUJPLRJGyUVhM16ei99zadtt3YN/EXVp0YwN9HEYny9YL3aLWDOIFydpzUyi5GmMHlBK2UlhhYeLYTHVQuglF2OHcQdxadxB3rMRSkZrwdDcOf7xLy7LMu/j6LBl6Gn37NS23OMgjwDs1tFFF9KH4JPqS/JSNFejx9I6TrJ9eN4sY2tLQXAgtfck2Iz81Pt0Wi4vPiPkFMIj6MPaD6s1pkf8A+gQWtqDzdfzusCs0Vac43EHg7Mee0eqn0RKmD9HVdNeyqxYDUREPYW63I/G4sQrIyMvj1ZALubZwGzMWIXsiK6lDQTtc9lUPRvS3veUDhri3q26zYdB6Rot1Wtzc55PndTyLqqgvRx2TfsqON4L1PbZfU8TqnmTu5qs1eEukeHxODJL7b6ue46w2HmtpSRhwLSLg5EcVhMwKEf8AbB77n4lVZ8XMsxLMOT8cSPPR4VHUgVWr1gJFwQbtysXWyvt2KFxToypKiV0x61rnkucGvABccybOabXKtjW2FhsC5VvosYZU7POUVWj6M6GMZxGQ8XvcfQED0UXpVoIxkXW0rNXUHajBcbt4tuSbjhw9b8iWVUZLGBo2Si85Pn+qpBIOB3H9eS2j0fxVrIyypcx8OqOpeHh7iOAIzLbe9mNndKu0OpC8vMLSXG5zda522bewUpSUbImhkbQxo3NFhntyUVNMoPyyS21TXhHsiIrRXKxpxoc2viu2wnYDqO2aw26jjwO47j4rT+GYlLQ1BcBZzbskjcMnN2PjeOH/AJX0OoXE9DaSpl66aEOfYAm7m3tsuGkAndcqGyvLytksLMLD0UKClY+CmmhN4IauN7CT2oGSvb1sMnAtfquB3h11O9HNCZJKnEXCwqJHdWPsa7nE+JIH4Spyp0TpxCaeONkTJS0SaosXNb27X252tfdc2U3DC1jQxoDWtAAAyAAFgAOC7GGHlnJTysHdERSkZ//Z"/>
          <p:cNvSpPr>
            <a:spLocks noChangeAspect="1" noChangeArrowheads="1"/>
          </p:cNvSpPr>
          <p:nvPr/>
        </p:nvSpPr>
        <p:spPr bwMode="auto">
          <a:xfrm>
            <a:off x="307975" y="-1477963"/>
            <a:ext cx="57150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8" name="Picture 8" descr="http://www.illustrationsof.com/royalty-free-slave-clipart-illustration-44375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1465036" cy="15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209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transporting of humans as </a:t>
            </a:r>
            <a:r>
              <a:rPr lang="en-US" dirty="0"/>
              <a:t>slaves, </a:t>
            </a:r>
            <a:r>
              <a:rPr lang="en-US" dirty="0" smtClean="0"/>
              <a:t>with a focus on Africa to the Americas.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684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Sahel</a:t>
            </a:r>
            <a:endParaRPr lang="en-US" dirty="0"/>
          </a:p>
        </p:txBody>
      </p:sp>
      <p:pic>
        <p:nvPicPr>
          <p:cNvPr id="4" name="Picture 2" descr="http://upload.wikimedia.org/wikipedia/commons/thumb/a/a7/Sahara_satellite_hires.jpg/300px-Sahara_satellite_hir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789214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85800" y="4495800"/>
            <a:ext cx="7467600" cy="12192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40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927" y="13855"/>
            <a:ext cx="8229600" cy="990600"/>
          </a:xfrm>
        </p:spPr>
        <p:txBody>
          <a:bodyPr/>
          <a:lstStyle/>
          <a:p>
            <a:r>
              <a:rPr lang="en-US" dirty="0" smtClean="0"/>
              <a:t>Sub-Saharan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mosquitoresource.org/skins/public//Africa%20Satellite%20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6705600" cy="667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371600" y="2971800"/>
            <a:ext cx="4800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657600" y="2971799"/>
            <a:ext cx="0" cy="90747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590197" y="2933181"/>
            <a:ext cx="0" cy="90747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667000" y="2971800"/>
            <a:ext cx="0" cy="90747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410200" y="2960477"/>
            <a:ext cx="0" cy="90747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://strangesounds.org/wp-content/uploads/2014/09/sahara-desert-sand-dun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1661535" cy="110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676400"/>
            <a:ext cx="1186242" cy="11162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42672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61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Sahel (Shore)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area between the Sahara desert and the rest of Africa</a:t>
            </a:r>
          </a:p>
        </p:txBody>
      </p:sp>
      <p:pic>
        <p:nvPicPr>
          <p:cNvPr id="4" name="Picture 2" descr="http://upload.wikimedia.org/wikipedia/commons/thumb/a/a7/Sahara_satellite_hires.jpg/300px-Sahara_satellite_hi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748392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667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Desertification</a:t>
            </a:r>
            <a:endParaRPr lang="en-US" dirty="0"/>
          </a:p>
        </p:txBody>
      </p:sp>
      <p:pic>
        <p:nvPicPr>
          <p:cNvPr id="7170" name="Picture 2" descr="http://www.atlas1031.com/Portals/36861/images/forward-1031-excha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81274"/>
            <a:ext cx="2784881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blog.venturocket.com/wp-content/uploads/2013/05/Desert-Trac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81274"/>
            <a:ext cx="3529702" cy="198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C:\Users\pattersoan\AppData\Local\Microsoft\Windows\Temporary Internet Files\Content.IE5\YGLKFWBT\MC900432618[2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56"/>
            <a:ext cx="1828572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260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process by which </a:t>
            </a:r>
            <a:r>
              <a:rPr lang="en-US" dirty="0" smtClean="0"/>
              <a:t>farmland </a:t>
            </a:r>
            <a:r>
              <a:rPr lang="en-US" dirty="0"/>
              <a:t>becomes too dry or damaged to support life.</a:t>
            </a:r>
          </a:p>
        </p:txBody>
      </p:sp>
    </p:spTree>
    <p:extLst>
      <p:ext uri="{BB962C8B-B14F-4D97-AF65-F5344CB8AC3E}">
        <p14:creationId xmlns:p14="http://schemas.microsoft.com/office/powerpoint/2010/main" val="3565942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groupstudy.in/images/studyGroup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133600"/>
            <a:ext cx="4562475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orestdhamma.org/images/about/tradition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383" y="503730"/>
            <a:ext cx="4495800" cy="274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hotos.posh24.com/p/916320/z/britney_spears/glee_stage_ca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383" y="3204838"/>
            <a:ext cx="4669663" cy="350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792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group of people’s way of life, who share customs and beliefs.</a:t>
            </a:r>
          </a:p>
        </p:txBody>
      </p:sp>
    </p:spTree>
    <p:extLst>
      <p:ext uri="{BB962C8B-B14F-4D97-AF65-F5344CB8AC3E}">
        <p14:creationId xmlns:p14="http://schemas.microsoft.com/office/powerpoint/2010/main" val="3428513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Sub-Saharan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region below </a:t>
            </a:r>
            <a:r>
              <a:rPr lang="en-US" dirty="0"/>
              <a:t>the Sahara </a:t>
            </a:r>
            <a:r>
              <a:rPr lang="en-US" dirty="0" smtClean="0"/>
              <a:t>Desert, which is considered African rather than Arab. </a:t>
            </a:r>
          </a:p>
          <a:p>
            <a:endParaRPr lang="en-US" dirty="0"/>
          </a:p>
          <a:p>
            <a:r>
              <a:rPr lang="en-US" dirty="0" smtClean="0"/>
              <a:t>Sub-Saharan African is mostly Christian. North Africa is mostly Muslim. </a:t>
            </a:r>
          </a:p>
          <a:p>
            <a:endParaRPr lang="en-US" dirty="0"/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228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Map</a:t>
            </a:r>
            <a:endParaRPr lang="en-US" dirty="0"/>
          </a:p>
        </p:txBody>
      </p:sp>
      <p:pic>
        <p:nvPicPr>
          <p:cNvPr id="2054" name="Picture 6" descr="http://www.worldatlas.com/webimage/countrys/afnewl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780" y="4167621"/>
            <a:ext cx="2703220" cy="269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aperfectworld.org/clipart/nature/river0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648200"/>
            <a:ext cx="1825336" cy="17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clker.com/cliparts/c/8/8/0/1194984711121414406tree_branches_and_roots_01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0"/>
            <a:ext cx="2295866" cy="220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pattersoan\AppData\Local\Microsoft\Windows\Temporary Internet Files\Content.IE5\YGLKFWBT\MC900432618[2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8938">
            <a:off x="3675478" y="2544444"/>
            <a:ext cx="1828572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:\Users\pattersoan\AppData\Local\Microsoft\Windows\Temporary Internet Files\Content.IE5\YGLKFWBT\MC900432618[2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7930">
            <a:off x="4676131" y="5029251"/>
            <a:ext cx="1828572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0" y="-685800"/>
            <a:ext cx="4525297" cy="3200400"/>
          </a:xfrm>
          <a:prstGeom prst="rect">
            <a:avLst/>
          </a:prstGeom>
        </p:spPr>
      </p:pic>
      <p:pic>
        <p:nvPicPr>
          <p:cNvPr id="11" name="Picture 4" descr="http://4.bp.blogspot.com/_t0V3idbk7t8/Sd9jwDLSeJI/AAAAAAAAAMA/kHL9iT-diNo/S220/Camera-clip-ar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68278" y="846722"/>
            <a:ext cx="1066801" cy="135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157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show what </a:t>
            </a:r>
            <a:r>
              <a:rPr lang="en-US" dirty="0"/>
              <a:t>a region looks like by showing </a:t>
            </a:r>
            <a:r>
              <a:rPr lang="en-US" dirty="0" smtClean="0"/>
              <a:t>things such </a:t>
            </a:r>
            <a:r>
              <a:rPr lang="en-US" dirty="0"/>
              <a:t>as deserts, plains, and </a:t>
            </a:r>
            <a:r>
              <a:rPr lang="en-US" dirty="0" smtClean="0"/>
              <a:t>mountains.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6" descr="http://www.worldatlas.com/webimage/countrys/afnewl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92347"/>
            <a:ext cx="4151020" cy="413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345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Map</a:t>
            </a:r>
            <a:endParaRPr lang="en-US" dirty="0"/>
          </a:p>
        </p:txBody>
      </p:sp>
      <p:pic>
        <p:nvPicPr>
          <p:cNvPr id="2052" name="Picture 4" descr="http://4.bp.blogspot.com/_t0V3idbk7t8/Sd9jwDLSeJI/AAAAAAAAAMA/kHL9iT-diNo/S220/Camera-clip-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015836"/>
            <a:ext cx="14478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jpeg;base64,/9j/4AAQSkZJRgABAQAAAQABAAD/2wCEAAkGBhMSERUUExQWFRUVFxQXFRgYFBoYGhgaFRcYGxcYFRYYHSYeGBkjHRcWHy8gIycpLCwsFx4xNTAqNSYsLCoBCQoKDgwOGg8PGiokHyQtKSwsKiwsLCwsLC8sLCwsLC0sLCwsLCwsLC8sLCwsLCwsLCwsLCwsLC8sLCwpLCwsLP/AABEIAOcA2gMBIgACEQEDEQH/xAAbAAABBQEBAAAAAAAAAAAAAAAAAQMEBQYCB//EAEEQAAEDAgQDBQUGBAUDBQAAAAEAAhEDIQQSMUEFUWEGInGBkRMyobHBFUJS0eHwI2KC8RQzQ3KSByRTg6KywtL/xAAaAQACAwEBAAAAAAAAAAAAAAAAAwEEBQIG/8QALxEAAgIBBAEBBgUFAQAAAAAAAAECAxEEEiExQRMFIlFhsfCBkaHB4RQjQnHRMv/aAAwDAQACEQMRAD8A9LQhC0jKBCEIAEuDMg+JSKo4lTePcc4GZABIv4JVscxG0y2yNAuKtVrWlziA1oJJOgA1JWX412kxTHRTotygAyWuqAyAbFsDWR5Kt/7zHkWdkEghgcymb3zkuhxHInbRUlhrOVgvSe14wWWA4m6o4kmZOokA32nQK9Yo/C+yD2DvOY3wl3ropX2bXzRFpN+7cbaun4Jy1VK/yKrpm/By+qGlpOl/kojapzeanY3hjmtaS/WJGXS06yqTFYz2b8sOdYGzec2+CmGoqnPEXyTKmyMMtcFpiMVk7wP6+Sh8QxnfImbCLQW9Oc/mu6mLDmHugEgQYAIuJlMYbBAmTqdU3GXnBxnEcZLDhnEWu7roDmi0xcCBP0VPjcS9tTvElujHGLi5Gmtpv+xOq4f2bmvaLt258wqbHhz6hIlrSZyzYcza2vTlMpexxlwM3qUeTScKLXsnLoYk3ne06akW5KwAWVwuIfRcHNgyO80zBjlEwU5i+2Tg0ZKJzyMwce7G8OF58lxOEsjITjg06FmHdr3upk08O/OBJzEezb1LxBPhAlS+ynFatenUNbLma+AGtIAbkbGpOpzbpe1oYpJl2hKhQdAqutw6oHlzCCCZgyCOcHdWiF1GTj0cyipcMh4dlTMC4AAa3knwhTF1T1S1GQiUnJ5YRiorCOEISLk6I6EKNXpEXD3eAg6nryWkZRJQq32pI1qyN8vInnadlMpUS0kl5d4x9FBODqtVDRJ/cKK+uDcPbNxqOoI+Y9fJ43J5afmko8NabNpjlZttrcth6LE1mqk5uuL4+ptaPTRUFZLv6FfQwMOBaacjQDMdLfi5GPNavg7j7ISQSCQY8ZGvQpnh/BWsu5rZtAjT8/3zVixgGgA8BCoIfbNNYR0hCFJXKbjWJhwabCJHI8zOlpA8+qw+OxtX201cmSSKZYZbE7nZ0RO1rL0TiuFa+mczQYEiRO4J8rfAclma+Da4QGsHi0R6Quq7vRnuxkm6SdO0cwjWOaLqZTpAaKrbhnzct0MQ2DM2JO/69E7SxD2e8JHMX/VbFGurt4fDMmUGiwqARdRnMaNDHgVwK+e+2y5qUQbn4FLt9owhY4OPC8/f/QjB4zkcOHBXJ4S0phjngWa/whp255h4KRh69Q+83LEX1meX6p61lDWclh6O7PQ07hQAyycszE2nnHNS+DYIMDyB7zvg23zlM16uXV4aDzH1Vhg3AsEGeq4eprs4iMjp7K3mY+hCFyMBAQmOKOqMovdRaH1GiWtJ15/CfFAEsNGnxSB0eCy3Zrteav8ADxBDXmADECeR2vt/Zah7vgpawQnkRxSIQoJIyQpVGx1m5sxaARMbgkSP3fktEyjurVi/79FCqY4AkEOMWsNfDePzUIYhxMl79o/htuN/Df0XZruAHeJsDJABve42sR6LB1etk5ba3hfU0dJp5WTwsZ75Lng9VlR4BEATAcIkgaAb8/JaICFgn13GJOmm3yWk4PxhxAbVHg+1/wDcPqs+EvDNa3T2KKlJpsukxicaynGYxOnqJ+c+RT6RzQRBEg6hNKRE+1qX4twNCLkkAXGsgjyUxI1gAAAAAsANo5JUAN4hktcOYPyWXWnxM5HQJMGAswkW+BF3aBC5e2QRMdUw3CuB98xM+NwfzHmkiCShCEAOt0XNWlm3I8DC6ZoorzWBMBpHeIJ/qyjUfyjzKej0EHmKYuNwRfThpGdt2OcJhw0nm06EDYlQuDdqqbq5pOa6m4hrYcAAKjXOzMnzEHQ+itKIdHeib6aa216Qs92n4ICfbNF/9SOmjvLQ9I5K3pZR34l+BX1KlszH8TaIVP2c4t7Vga901G26uGzup2P6q7yeq1GscGenlZEY6Erm7hc5eaCdhooJMz2m4M0TWaAB98R+IxI8zp1UTC8Xr0gAO+2BDXzIBFodrERzELXPYCCCJBBBB0IOoKqsZwZ76mYOblhoggzYR5pkZLqQqUX3EpcXx3F1gTRa2kKQzvPvkxtcCxg2AmxurGn2ubAmk6YEwRE7xOytsFgBTaRYk+8Y16Ry/VRD2bo8nD+pGYhieCYouJricsgc7qUqfifv+S610pRok4idJUrblB+R+rVhpIKr3OkyVFzVAdG7xeN7IDqvJp9V5fB6jTaaNCfl/HBJVthfcb4Kmol0d4Cen78VdYb3G+AUobd0ixwXESyzrt+I/RW7HgiRcFZtSMHjCw/y7j6jqmqRn2U55RfITdDENeJaU1jseyk2XHwG58EwqKLbwlySZWa4vjqIMUxJnvFvu/qfBQeI8YfWse638I+p3UFJnNPg0K9Cmv7n5FrhD7Rwa3UzY9BJUnE8PezUSOY08+Sp8FiTTqNeBOU6cwbH4ErdArmMFJFLU6ONT48mUQr/ABXCmPuO6emnmFU4nAPZqJHMXHnyXMoNGfKDQ1T0XSSmLLuFehpW4p5LUdftio7evmcyhdLtgg3FkxaVZ5YP2g2uI/r/AAZZvBKlIwSJF2OEiY0PQ9FseH4w1GB0Q7R3Qix/MKp7RYdxp52XLS1wjlofKDPko2H4qaZH3m/fHLqOvRanM18ylCW3s0rzsuFyx4IBBkG4PMFdJZZBCEIAEISZhzQBHKpuI0PaOIiW2HopWLymXCq4dGuHLYEGDEqJUxIAaG1GiNcx1t89/Nce07GoKC8/sVtJN1z3pZZA+z2fh+J/NOUqIaIaIC6c5z3AB9PWCfSPHWFY0+GtAEkkwJv+iwsM9NTqYWR3YK9W2GMUx4KMcJTmM8EWiRyn5EFSsOAGgNMgf3+qEsHdk1JcDVPiDSQIdJjUREqSiUxWxoaYgymOLSzjgrxkpS2J8jmJxDmsOVxGmhI3HJVD3kmSST1MqTisZmEARzUN7JBB3Smy5XDaujpCjMwMH33xaBmI05xqpKgYhzDtl7Rzc0epC3qzPZ3hWY+1cO6PcHMjfwHz8Ff4nElujXO00BO4Bi2o1iydWuDJ1lilJJeB9IUxhcXnJ7rmgRdzS2ZnQHlA9UYzFimBaSdAmpNvCKLaSyyjCEJp+Ma0nNNhOmtpgfqtMzMDwqNbdxAA5+MBdDGMNi5t/wCYJulXp1gQIMayLfEX0XRosGtNs/7R66KTro6JbBBhzHCDuCD81nsTg20Kga2cjgcs3g7tn01V5lgQLKr4lwslgD6tQaOa4MmMsX0MyCdeZ5WT/UOuxLx5LlWnVlTfnwSeEYvIfZn3XHudCdvA/PxV2sdQxJpRndnyuBDspbIaRa+9j6rXscCARcESPA6K5Jxl70emcQUlmMu0dIVdxTj9DD/5rwHbMHeef6ReOpsslxHtRiMT3aQNGmdwf4jh1cPc/pv1UKLZ05JFhx/to+nVdRoMDnNs57pgO3DWiJjnOvNUTsJWcS51SpLrnvkXNzYWHkrXg3Z4NiQtGMA3krMa8IqTtyyPxCgySP4bTE95g5wTMeHhHW0XD1Kf+o4PcHNDu60mCHGRAl1geo9FaYxoicrXbd6PmVSYvDjMHZabSDq1zSRIvymdPRL1VCtj8/AUTUZLd15O6OOaSf4cAGRLQPCOohWDeINJAg357KNQ4E2oA9znAPBIyjNYWve237lVlOk1r8sPBGYX0tAPz+a804uPZ6iqFLyqzQPwjCZLGknUloJS/wCGGUtb3JBu0RBIiRG6sKdCkGML3mXszSNLAF2g6pv2IOYsdIaJuCDEkbgDVpvpY8lZpis5kZ2pultxX2UmIqZbGo4lp00tlIN9/fafEDqmnMqOGYNc6w1yiRE2vfX4Jl3GLkFxBki45GOSvuB1XvgsLbsBGYTvcjcWITJXwmtrTFf09umcbFJFLS4YX1D7Wm9kDcxN7ac4nyU1vCWD3SRfcz81a8Qe81IcWkAbAzJj4R81WV8TUb9wEXvmiBeC47D9+FNrnBqRtbSl0cHht/et4XS/Zn83wTmHxTnOgtaBe4eDyi2t+96KSudoz1ZfEm8FruB9nbKAS0nXWY5bq4lUPDaTi8OABAMESND0/eis/sml+E25OcPr1T9+/lmNlZe3rJMVXxRhLhyiB9VMpYRlOXCRa8ucbDxJvbXVV+IxntDEQ0Gev7umVyUZIJVSsi8Eb2cG+ice4tPRMV8c0ENI16pXYxrbEyIsr3qRzjJT9CzapKLwzupGoTIrAuI3ET5qL9pi9j06/kmMLiT7S/3iAfoky1EMpJlmGgtcZOSxhcff+v1NLwvCiMxE37vSN/X5KyCadTLWxTgEREzGt+vNRwK8QTTmbWdEAXB+fqq0nueTqEdsUir4tQkPml3ZMjZwkgROhJj52WJ+38VTJw4hgbLWmJOW+Uhx6QJ+oXpgw7ngtq5SLEZZF5PPy+Ky/GOyDWvzsYXiS4XLi0kyZE3CZVd6T5WUMVbueHLHwMtg+BtnM4ySZJJkk8ydSVdYemxmjZS5YtEJvE1wxjnHRoJ9F1L2hN8VrH6luHsyuPNkm/0X3+JcYXGA6Kcsn2drOdErVrfi+OTzU0s8A9gNiJ8VFxFCk0d5rBJgd0anQaKWkLZ1UnJVU+OspDK97gwWaWuADYmA465R9OSUcODngl77m8un3iL/AKp3iPDi8d3KLcv0VQDXoEAw5k3AEECfu+U2PNZOs0cp+9X+Rcp1EoNNPo2tXE0/dbUyZe7AERcHTQGAdeaZp8QpUw57quewMeAJgAb/AKKiq9vKdGkA2jUqvA0gNAvYFxk+gKrR/wBQ675BwrYMiJdof5sv0VWOnsa/8lpWx7bHMRWzhzpjNmMjaZNlYdlqhNaBVMAExl2zAxJGkReZWUONcIyUzI/E8keBAgkeYTZwuIqiHVHgG8NOUf8At1HjK5q0NjeXwXdZq6pxUYvODe42rDnGQJLoJ03hQ6NRzt6bhbNEnx9Vk8N2cqUznY94cN5+B5joVpWcYpMY3OQwwJAaYBGugsFN2knX1yRTqoWcPjBMZhmNMhrQeYAC6e5V32jSrNlrnQC5sgXBjWCCdwQYn4opUGuJipV/5Ecr6eXqqE8rhir9V3GP5lrgsQWPB8iOY/d1Zu4zyb6n9FQYfDZTOZ7raF0j0StxpMfwqk/7ZHqFMM44OtLXFwyyVjMY8uzZw2djpqNBzifVRi52XMKzL+AHK3X81Nr8OqkSKbHDLIn3pvpPOG+qiU+GVi//ACGW1kCDOsEje3onYx2WN0fB3jKLSc9yRt4clSY2raS7LcX1i+ngtg3hLjdxAPQTf1VbxHs2/wB5kO5jQzzEpck3yWKbq17uTLNq3E1Zgg+7qBrp4x0jorrhmLZTfmewOHqW9QNJTOK4a6kRnZlnQwPmNxyUVtRxdGS0wDI63jXl6pZa92Ue+GeiU6gcA4GQQCD0Kht4SBo+oNB7w+6PDz8Z5qr4RjnUoY+7D7sag3Ppqr6lXa4S0g/vkrCbwYlkNsmhihgS10+0e7WxNjJMTvaealqNU4jTbq8W8Y9QqPF9sQCQwNgWl5ifKQociYUzn0ib2hxzWNyw1zzpIByj8V/h+i887Q15LKQ+8czvBpsPM3/pVtjuLN79So8fzH6Ab8oCo+GU3V6pqOEToOTRoP3uSrGjrdlu5rhDtVJaej00+X9/wabs9g8rQVeJjB0srQE+vRJYPNt5YIQhSQCaq0A7VOoQBWv4I0lds4OwKehRhE5ZB+yWJ5mFa0TGikIRgjJCdxOlF3RpaDvtZVGOwWHeS4k3IB94CSbDlqPn1WjASoaySngzGBwDWVmQ7LAfryMkgwCTcg36RsrWsMzsrXkOAmwOkj8Q6x68lIr1XAktOUtGskDrMdAojsc8mDUpza5JnexnpfTmvP67ErcLxwa+m06nBSkNUj3gTUcY2It5wPD0UqtiH90MPvECephN4lj+6RlgiCW6Tv1iUcEwtf27Wy0saQ4mNBMgeJj5qio4NOumFKc49fM2TWwAOUD0Srms8hpIEwCY59FEHET/AOGr6D8098mcTUKGceZgUqmhMxawBjxMx5FPOxTQ1rnS3MQACDMu0BA3UYAg8dxlNtMh5gy3LaZJJgDxykSs79pU7d4X/c+Cncb4lSe6C5haAMtw6ZOvjIiOg8FVVcUXwabgBJvlzT8eh9V1DTT1EtsFyu+SlfYo8y66LUCQuoURuGe4Q6oHNIIIDIkHkZ+K6+z27Fw0326ctvJI8Yyb0FhI54kbDxVRiBTaC94aALkkD9yrPicMpAkw1guTsANSsSXPxdQEiGA9xv8A9nc3fLTmSyjTyulhdHduqjRXz38DivmxL25KQFNskNsCXX7xtYkGI2vcytbwjAVGD/LH/Lb8/wB9U/wjg4YBZXTWwvSVVKtYR5i66VksyBKhCcIBCEIAEIQgAQhCABCEIAEIQgCBjHlrs0SNCOiYxOMosOWACQHA5LRPh03VwKctMaqtZhh7VrHnuXLjHLYQFl67T7s2R78mrodQoe5Poi1+KAhsHSRZpg73B+i1vCacUm2guEnz/SFCoUsK2IJtzzXuCJkXiFJoYUOaMtaoQLTN9N5F7fNZCafku23xmtsSwVXiaTWvg1KkkueANpzSR0ibdFOw2HLJ7znT+LbwSV2VCe44AQNRPOfp6dV0iuQsAGOcctR5IPeBB2cd9IJJNj9VZEA2sUxhm1ZOcgjQQNdL/NGI4ex7szgZgCxIsCTt4oYGM7RYgZnD3TJBPsw4HTQ9NI6lQcNiQBHeJn8EaxsOpUrinDGCtUF/ecdx96RA2CRErJ0SlCL7+ho6eiN1cZ2cvtfL7wd0q5bofyUjD0GPnUG8jMd+QVZ/F/k9TzXOMq1G0XFtqkGC06TYOk8gZPgVXjnKRdsimm8dFd2gx5r1f8OyfZUiA4z77gND0aZEHcTsFf8AA+EhoFlSdl8ALFbemyBC9TRUq4pI8hfa5ybYoEJUIVgrAhCEACEIQAIQhAAhCEACELpjJBKAOU4wWmJS0WeqRtSDdcs6SwdHpqNVB4m85ZFiL+ilueNt0xWbLSocU1hhnBAdjGCznBp5EwQp/CuJhtx3mu5cwf7hQaF2iQJuPQwnQF4+S2Sa8otp45RPxHF3FwLZaBtrPirLhuKNRkmJki3l+azysuF49rGuDjvItO1/kphN55Y2E3u5ZdJHGLlNUMW18QbkTG6MZ/lu8CrKXOB+5Yyih48xtSHMEu0daJGxvuNPPoqCvIBsZ05G6v01iaYIuFYvpTSeevoRpde6cxaynyZkVrf62/3BebctkU3OMw6oCASMzRFuduunIKwyHkfRd08M46DzNgqEk4ScfKPQRlGcFLPDX1K/so+w8lrVk8JQFCuaYNrEdJ2WqY6QvV1TU4qSPGXQcJOL8HSEJE0UKhCEACEIQAIQhAAhCEAC7pPhI0bkWS1WwehUEr4nTxNwuXvkdUHu6FcIQNgm674CcUbEO70cgkam30qpTJisvBHfS7sA5evnKYGGqb1bWjuja94hS0LyO5lo5ptIABMkASdJ6wnWU5XC69mHNLTvr+yn6aMZzxIiXQ6AnaeM9ncnu/eB0M2UD7NG76h/r/cKTh6GjJLpJ17xud4GgnyWw4prAtPD4EdjqT3kMI6Cekn6lQMV7QWNRt5iRHMgW6AjyV9U4M4e6Wnyj0VdjKTW/wCYGg3jMBsCbT0BPkVTtu42xL1Wk38t/gRuH1TABex1rBtvrfxUxRqLKbbjIPQJMTxSlTaXvqNa0Wkne9gNzY2Cqybsk5JdmnQ8VR3fAz+OqE414OwYB4ZQfmStFh8D3W/xHiw0IA05R5+ay/D6zsRWdVIgONhyAsB42v1lbbB0HOAa3YXnQL0dP9upbuMIwL3vse3yxhmFgg53mNi6QZnX1+AU3HYb2eHLjGZpzHwJiJ8IKl4XhkEOeZIMgDQcj1Kqe3XFvZUBTiTWloM6ZS0kxuIt0JHNVbNTvsjGvrIyFO2LchnA4nMpipez4MSrpaaKb7BCEKSAQhCABdMZPRDGSnAy0HyUNkpHTZAj0Tb6gIXLahC5JUYJbBCELo5BVXFhcHbRWqjY7D5mlKurVsHB+R1FrqsU14KcPPM+qX2h5n1KjVazm2yl0TMdNLdVycU78Dt15OdcoScX4PZQddkVJLv5E9mJdpPwU44d34z6BVmGJdBgi4m2l9+SulEUV7Ka0+Ir8kdYRoE5y4iDe2o8t1Y4fFMZYMfr3jHjvv5c1VFpmZ8lb8Px9srzfYnfzVre8JN5M+ylZclHH33wJVxgeB/msvYtB5wJtA1Bg/RV3E8EPad5zngAWcQRzmI1/MrQvqACSYHNZ/F1M7nHnIHQaBcSfB1RH3smX7RcZp0f4dJrX1uWrWTu4A68h5nrR4PgDqzg+rLncztOwGgHQI7NcLkjNrN/HeTzlb/DYQNGi3dPpo1r9zL1GplN/sQuF8JFMAARCvOG1y0Oy0y68EggaDQTyn4lRypeFwuIpsDR7ImQSZcJNs1oMTB8J6SuddJKCj8TjTJuW4kjGvmPZO/5DqvO+0vEf8VjiBOWiPZxYjMHE1CI6w0/7FsOO8crYag+q9tMR3WiXEucZDIA1BOU7WzaRKw/ZXAON33JMk851JPMmVW0VeZbh98sLBreGUMrApi5Y2AulsmawQhCABKxslJCeyiAdP3uobJSEEeBCWoSLpKzd00oRLeAcZQhC6OQQhCABIlQgCj4pRId3YBI1idP2VByVPxt2+7y3VzxZlgeSrl5z2jFxuz8V/B6n2XJSox8H/JI4bRzNc195ABtrc7ILKUkRU2E9/8A+Wv9+pTnD9z4Jx5qTYtjaQdPI+HoqKlhBqNRCE2n4/4hMNRpzmbm7pOsi5nY6i56JDxJh+98D+SD7X8TP+J890lSuWxLC6wzFtxMGYnr81DeTNu1Ds4XQ63FMABzAA6GbLp+PptBJe0AanMEz7UOYe7DhfvjuxG589Y+6vPsJhq2JqZ3ZSZtAgAcmtjujyVrTab1fJ1VqPRr/E0nZ8lzy78Ti71MrYKk4Pw6owjMGgQdJ1tGvn6q8XpYLCwZM3l5G69TKJ5EH0K0aztZsghVWN4limtysqkcjlaT4SQVT1enlbhxHUWqGUyB/wBQcd7bFU8O27aIzv8A97x3QeRDL/8AqKy4Jg8rQqrAcLcXl7yXPcZc46krTUWQAE+ir04pHFs9zHEIQrAkEIQgDplQhOCoPBMoUYJTCUIQpIBCEIAEIQgAQhCAGcVSzNhVeHw4ILTq0+oOn5K6VfiaUVGkb2PgqOuqVlLflcj6LZ1y914OWNawROs6nlquhWbMSJ5Ty/uE1jGEgQwO1NzEWMHrePim6DCC3+EG9Q4ENkcvQW+i8vgfKTk90uyTVdYwQDBiem8crj1UKhi6hdBNOLc5O5HjHlI3sptSiHaif7g/MD0Wb45xemwmlQaHVNC7VrNfV1zbQSZ5FtVbse2KOoyiotNZf0Ou1XHAP+3YZc8DOReGn7vi4fA9VM7NYMRI26fmq3gHAj7zrk3JPzK2WHo5QvS6XTqmOEVbJeEPIQhXBILg0wdl2hAHIpgbLpCEACEIQAQiEqFBOBIRCVCAwJCISoQGBIRCVCAwJCISoQGBIRCVCAwMuouzSHkDcQL3G50ta3zuo2Kw7hBzkxsQIPidb+OyEKJJNYZKKjG8aewQKYLuZdb0/VVrOOYo/wDi/wCJ/wD0hCoLR0r/ABH5eDis/E1RldUhp1DQG/EXjzU3hPZwNiwQhWa64Q4isHMmzT4fChoT0JUJ4kSEQlQgMCQiEqEBgSEQlQgMCQiEqEBg/9k="/>
          <p:cNvSpPr>
            <a:spLocks noChangeAspect="1" noChangeArrowheads="1"/>
          </p:cNvSpPr>
          <p:nvPr/>
        </p:nvSpPr>
        <p:spPr bwMode="auto">
          <a:xfrm>
            <a:off x="155575" y="-1912938"/>
            <a:ext cx="378142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www.freeworldmaps.net/africa/africa-political-map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55308"/>
            <a:ext cx="2588919" cy="273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pattersoan\AppData\Local\Microsoft\Windows\Temporary Internet Files\Content.IE5\YGLKFWBT\MC900432618[2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8981">
            <a:off x="5896519" y="3145430"/>
            <a:ext cx="1828572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4267200"/>
            <a:ext cx="3588259" cy="7415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2819400"/>
            <a:ext cx="2649483" cy="1397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800" y="5181600"/>
            <a:ext cx="2514600" cy="1244203"/>
          </a:xfrm>
          <a:prstGeom prst="rect">
            <a:avLst/>
          </a:prstGeom>
        </p:spPr>
      </p:pic>
      <p:pic>
        <p:nvPicPr>
          <p:cNvPr id="13" name="Picture 11" descr="C:\Users\pattersoan\AppData\Local\Microsoft\Windows\Temporary Internet Files\Content.IE5\YGLKFWBT\MC900432618[2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114" y="2667114"/>
            <a:ext cx="1828572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040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 continents, countries, and divisions within countries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 descr="http://www.freeworldmaps.net/africa/africa-political-map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81" y="2438400"/>
            <a:ext cx="4036719" cy="426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941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Thematic Map</a:t>
            </a:r>
            <a:endParaRPr lang="en-US" dirty="0"/>
          </a:p>
        </p:txBody>
      </p:sp>
      <p:pic>
        <p:nvPicPr>
          <p:cNvPr id="2052" name="Picture 4" descr="http://4.bp.blogspot.com/_t0V3idbk7t8/Sd9jwDLSeJI/AAAAAAAAAMA/kHL9iT-diNo/S220/Camera-clip-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015836"/>
            <a:ext cx="14478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pattersoan\AppData\Local\Microsoft\Windows\Temporary Internet Files\Content.IE5\YGLKFWBT\MC900432618[2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114" y="2667114"/>
            <a:ext cx="1828572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6.googleusercontent.com/-TPL47uq6kW0/TXoqs0CcluI/AAAAAAAAASI/HJ4NfLNPUns/s1600/kielsoda.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28800"/>
            <a:ext cx="4908425" cy="302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57400" y="4343400"/>
            <a:ext cx="23553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Potential Topics</a:t>
            </a:r>
          </a:p>
          <a:p>
            <a:r>
              <a:rPr lang="en-US" dirty="0" smtClean="0"/>
              <a:t>Oil Location</a:t>
            </a:r>
          </a:p>
          <a:p>
            <a:r>
              <a:rPr lang="en-US" dirty="0" smtClean="0"/>
              <a:t>Birth Rates</a:t>
            </a:r>
          </a:p>
          <a:p>
            <a:r>
              <a:rPr lang="en-US" dirty="0" smtClean="0"/>
              <a:t>Crime Rate</a:t>
            </a:r>
          </a:p>
          <a:p>
            <a:r>
              <a:rPr lang="en-US" dirty="0" smtClean="0"/>
              <a:t>Land Use</a:t>
            </a:r>
          </a:p>
          <a:p>
            <a:r>
              <a:rPr lang="en-US" dirty="0" smtClean="0"/>
              <a:t>Education Rates</a:t>
            </a:r>
          </a:p>
          <a:p>
            <a:endParaRPr lang="en-US" dirty="0"/>
          </a:p>
          <a:p>
            <a:pPr algn="r"/>
            <a:r>
              <a:rPr lang="en-US" dirty="0" smtClean="0"/>
              <a:t>Etc….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09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7835</TotalTime>
  <Words>396</Words>
  <Application>Microsoft Macintosh PowerPoint</Application>
  <PresentationFormat>On-screen Show (4:3)</PresentationFormat>
  <Paragraphs>79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Clarity</vt:lpstr>
      <vt:lpstr>Sub. Africa Vocab</vt:lpstr>
      <vt:lpstr>Vocabulary</vt:lpstr>
      <vt:lpstr>Sub-Saharan Africa</vt:lpstr>
      <vt:lpstr>Sub-Saharan Africa</vt:lpstr>
      <vt:lpstr>Physical Map</vt:lpstr>
      <vt:lpstr>Physical Maps</vt:lpstr>
      <vt:lpstr>Political Map</vt:lpstr>
      <vt:lpstr>Political Maps</vt:lpstr>
      <vt:lpstr>Thematic Map</vt:lpstr>
      <vt:lpstr>Thematic Map</vt:lpstr>
      <vt:lpstr>Primary Source</vt:lpstr>
      <vt:lpstr>Primary Resource</vt:lpstr>
      <vt:lpstr>Secondary Source</vt:lpstr>
      <vt:lpstr>Secondary Resource</vt:lpstr>
      <vt:lpstr>Colonize</vt:lpstr>
      <vt:lpstr>Colonize</vt:lpstr>
      <vt:lpstr>Natural Resources</vt:lpstr>
      <vt:lpstr>Natural Resources</vt:lpstr>
      <vt:lpstr>Cultural Diffusion</vt:lpstr>
      <vt:lpstr>Cultural Diffusion</vt:lpstr>
      <vt:lpstr>Apartheid </vt:lpstr>
      <vt:lpstr>Apartheid</vt:lpstr>
      <vt:lpstr>Nationalism</vt:lpstr>
      <vt:lpstr>Nationalism</vt:lpstr>
      <vt:lpstr>PowerPoint Presentation</vt:lpstr>
      <vt:lpstr>Word Wall</vt:lpstr>
      <vt:lpstr>Slave Trade</vt:lpstr>
      <vt:lpstr>Slave Trade</vt:lpstr>
      <vt:lpstr>Sahel</vt:lpstr>
      <vt:lpstr>Sahel (Shore)</vt:lpstr>
      <vt:lpstr>Desertification</vt:lpstr>
      <vt:lpstr>Desertification</vt:lpstr>
      <vt:lpstr>Culture</vt:lpstr>
      <vt:lpstr>Culture</vt:lpstr>
    </vt:vector>
  </TitlesOfParts>
  <Company>DMPS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Patterson, Andrew</dc:creator>
  <cp:lastModifiedBy>L Net</cp:lastModifiedBy>
  <cp:revision>30</cp:revision>
  <cp:lastPrinted>2016-08-22T14:51:27Z</cp:lastPrinted>
  <dcterms:created xsi:type="dcterms:W3CDTF">2013-08-28T19:11:54Z</dcterms:created>
  <dcterms:modified xsi:type="dcterms:W3CDTF">2016-08-22T14:51:49Z</dcterms:modified>
</cp:coreProperties>
</file>