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9" r:id="rId2"/>
    <p:sldId id="301" r:id="rId3"/>
    <p:sldId id="303" r:id="rId4"/>
    <p:sldId id="305" r:id="rId5"/>
    <p:sldId id="307" r:id="rId6"/>
    <p:sldId id="334" r:id="rId7"/>
    <p:sldId id="311" r:id="rId8"/>
    <p:sldId id="313" r:id="rId9"/>
    <p:sldId id="332" r:id="rId10"/>
    <p:sldId id="315" r:id="rId11"/>
    <p:sldId id="317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E0875C7-6C4B-44C3-9523-04AEDF54FA7E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0DF91CD6-85B1-480D-9F06-C8B52F73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9FFF9F2-8FBA-4BB9-990E-6115620A54A9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5AE94DD1-AF8B-4EA4-96B6-BACD31323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5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B5043E-E739-4F8B-AC41-B4435F50EAA6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2C042F-A108-43E1-8F28-B70FAFFEDB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8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8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3" y="457200"/>
            <a:ext cx="8229600" cy="990600"/>
          </a:xfrm>
        </p:spPr>
        <p:txBody>
          <a:bodyPr/>
          <a:lstStyle/>
          <a:p>
            <a:r>
              <a:rPr lang="en-US" dirty="0" smtClean="0"/>
              <a:t>Sub-Saharan Africa</a:t>
            </a:r>
            <a:endParaRPr lang="en-US" dirty="0"/>
          </a:p>
        </p:txBody>
      </p:sp>
      <p:pic>
        <p:nvPicPr>
          <p:cNvPr id="1026" name="Picture 2" descr="http://mosquitoresource.org/skins/public//Africa%20Satellite%20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5863613" cy="58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648200" y="2514600"/>
            <a:ext cx="426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530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912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38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77000" y="2514600"/>
            <a:ext cx="0" cy="9074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strangesounds.org/wp-content/uploads/2014/09/sahara-desert-sand-du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1432741" cy="95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733800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447800"/>
            <a:ext cx="1186242" cy="1116254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200" y="1447800"/>
            <a:ext cx="3962400" cy="4876800"/>
          </a:xfrm>
        </p:spPr>
        <p:txBody>
          <a:bodyPr>
            <a:normAutofit/>
          </a:bodyPr>
          <a:lstStyle/>
          <a:p>
            <a:r>
              <a:rPr lang="en-US" sz="4000" dirty="0"/>
              <a:t>the region below the Sahara Desert, which is considered African rather than Arab.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6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Diffusion</a:t>
            </a:r>
            <a:endParaRPr lang="en-US" dirty="0"/>
          </a:p>
        </p:txBody>
      </p:sp>
      <p:pic>
        <p:nvPicPr>
          <p:cNvPr id="5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18288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6.fanpop.com/image/photos/32500000/one-direction-The-Official-Annual-2013-one-direction-32588427-1600-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2089073" cy="13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ata.whicdn.com/images/31451079/one-direction-symbol-image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02128"/>
            <a:ext cx="2163041" cy="21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76600" y="3886200"/>
            <a:ext cx="2819171" cy="14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447800"/>
            <a:ext cx="723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the spread of customs and ideas from one culture to </a:t>
            </a:r>
            <a:r>
              <a:rPr lang="en-US" sz="4000" dirty="0" smtClean="0"/>
              <a:t>another.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014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155575" y="-19129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VGB8VGBgXGBcXGBwcHBcXGBoYGhkYHCggGBslHRcVITEhJSkrLi4uGB8zODMsNygtLisBCgoKDg0OGhAQGywkICQsLCwtLDAsLCwsLCwsLCwsLCwsLCwsLCwsLCwsLCwsLCwsLCwsLCwsLCwsLCwsLCwsLP/AABEIAMIBAwMBIgACEQEDEQH/xAAcAAABBQEBAQAAAAAAAAAAAAAGAAEDBAUCBwj/xABLEAABAgQDBAcDCAcGBQUBAAABAgMABBEhBRIxBkFRYRMiMnGBkaEHQrEUI1JigsHR8BUkM3KSorJDU3PC4fElNERj0hY1g5OjF//EABkBAAMBAQEAAAAAAAAAAAAAAAABAgMEBf/EAC4RAAICAQMDAQYGAwAAAAAAAAABAhEDBBIxIUFRExQiYXGB8AUyQpGh0cHh8f/aAAwDAQACEQMRAD8A8PhRI2wTuNONCYvy2EZwD0gTXiDu1ilFvgTaRmViRl9SSCDQiNteybpFW1Nr5Vyn+a3rFCYwSYb7TLlOISVD+JNRD2yj2FaZs4TtQWyMwFByuO788YJJacYculQQTrfqkm17EX4U3ax5nEqHVJ3mNY52uSHi8Hq4wAKoWVhtWo+gTwoKgfZNuEZOLYSun600obkuC45ZXBanJXlAzg+07rJsrqnUWIOmoNjHomDbZIUBXeL3tvNKHdraOqDhkXT9jFqUeTz2dwh1F2vnEa9UdYd6dfFNR3Rp7K7aOSqqElSDah4aH0rHobuDyk0hRaPQuG4KNO/o6jzSYDdpNk3kArW2HU0u6zUqH7wpX+IeMQ8bg7iPcnyFs40zOJDrBuKEAGhBp7hP9J50gfxnZ8TjZIoiabsrN1Q5T6VdF03nhe1DApg887Kqq0rOg6jf4p/CsGSJ9EylK0KyuAUqKEgfRI95OtvLhGi2zVNEO4voeZTDDjDhSsFKhqDr/qI3JXEg6gtr0Nj+eI/CCTarAlroHUXIBacRcGtyASBUb8poRcjmCTck7LLyuJodRvBHEEax52pw7ZUvoerotS4c8Po0GWxCszM5KLuFICk96Qog+XxgeLpIUg+8jL9pFx8DF/ZvpQ824hNa23UO+9TxpEGPYW4w+4nKQkfOp0PUsTvvQGnhHLTs9X1YRgql8Ofvt0MzAXcjoVvCF08UKT98V554lRPM+piaVllhzKEmozClt3+8dYdIqceSimhK1aaJ19RTxjSutnF6i9NQT7/0HeHMpyS0s5UNMN9O/wA83zik95snuBjSUQtxU3NAFSrstK7KQLBak76bgf8AaDCMLeSyp1baiXDm902qSkUJuLA05J3VjBxR2Zfcy5TexuKCnOug/NzGDUrPXx5MMY9ZKuOe3++5HjGLOTDgQgEkmgAuVV1J+JMXpdTcgkkZVzKhQqFwivup49+/u1bCMHmM3Ry7JW4oUUs0FBW5USaITy866AhlNlHZergTmdGswumVPEMoJqo/WPpDSaJnnxydtr5XwCbuEuOnPMqLWa4RSryq7wn3QeKr8jFlbPQIINJds2KEdZ5f+Io6dx0+jE+IzamyciFdIqoLqykrJPjRFeXKpMZkvsniEyatsLod66JHeAbqHcIaT4JnlxR95yTf0Kc1jQAKW0hCTY0NVH95Rue7TlGLMzhVqb8Y9Bb9kzyBmmFkb6IKR4VNfQHujhzAUS4+Zls5Fsyyk6cDWpOumXuiqSOZ5JZf1JL5nnLMq652ELV3AkeekWFYI6O2Eo7yCf4U1I8aQXLl8QeFEMuBPIBCKc1GgPiYrjZl6/SupTvyo+cVXzCB/FFbn4Od4cV+9OwSMmgaqJ7rfGsRONJpVNfGDNOz7GvRvOHfVxtsfwpBp/FFJ2jY6ks0ihoSUhw6/ScKoNxLwR4uK+oKBBNwCY5KTwMbs0+4o3rfcNOVALRmPhR7xFpswyYoR4lZUpCjsp74UUY0X5PEcqUpr2dK8NaVjUbxygum1b1FbfCBaOkrI0jWORoxcEw1YxXMcobSQd4qNKXqgjiI2pNyigQlYvSqb860uaUpvjzrD5hYWAk+dvUd0Gsi8AopLoBIFeqD4ipFR4R04p7jGcdpvKl0Oj53ol8nm6KrQbxUi/MR0nCmgP2aBUaocI8R0kSyy0gdZ6vKgUKHkVaVh0NMqNVLRb6qka2F0G+8xvsXgz3MoTGz8u4Os1Q1upSaeS28pPkYy1bGJVdlwo5EhafI5VD1grSlKSMq0UrSoUsaxIlwOVJUiw1OVyx70gjziXii+w97BFrC51gHsLAuKKI/rCab438I2xeZI6dCki1CoHusvy3mLy6J3oJ5FSa+CSaaxRdp9Iiut/ChBSmvjWLUWiW0XZlyQngcyEpWffSAldeNUi/iFQL4hss4ySth4LA+l1Vd2YdU/ayxaflwVAIQ0oq0CQEq8chufGIi2+kWafFN4qu34fagcY/ILZv7F7RjO3LzaeqeqQoaUBofhceEXdt9hCtGeVHTNHrdHWqh9ZB491+NY8/fmyhQWpJoDUWynyNB/CY2cL9ohZGUZ8v0TTzBrUHl6xw6mVyXyOvT45SXRApJPLlHaKrlrqQQQeY3HiIJ8ZmUvBt03y9rmhQKVjyJPlGVtDtA1NFSnEKCzo4AnrcAsA379RGVhuKhoFCgSg6afjeOa0bvDNdjuRBTMUVqlZB50GUnxyVjR2XZFVLX74CBxoKKVTvUQPAxjzk6kulwBVxfTXLl4xYcxYNtpSgHMBrb8e8+UFoHimuUHG0W0Z6su0bAUJGg4m+77hHGzuEuOgEENtVqp1WquGRJuRwrQczvC8PxFtN1pU4rUi1Cd2a9xy03mukbD21ZcoD0lD7qAK/GC0Hoz8HpLe0EvKt9HLpqN9bqUriePwHAREGn5sBa3Q02eYKu7XKLWufCPO2MRqbENc/2iz30rSNySxyUa6zhedOpCilCfILKj6Qt8fJotLmavaw/wnD5CXIGQLd1BNVqJ5KOn2QI15jGcibBDCTeqzQn7Par3x54/wC0plKcrdWxxbbBV6lNfOMCb2qlF9ZxD7x351BI78qFV/mMG9C9my+A2xbaRjPlcWpyvchJ32oSfUaRku48rN+qsVJvVDZWfFVyNxrWMRjbyWQOpLITT/ttE94KqmGmPaOFAg9Jl4CgHlWgh7kT6GTwX51GIOVJZKP8RxtJFb6qUDxjHXs/NOEFyYZRusVOEj7KcteeaKD22dbgKrWxtfvvaKExtWpVwCFVvpQ+HO1uUFk7JGpN4N0XWMypRFzla1FvrxnuhlRUkuKrSnWoDupujOm8cK6G4OhvaMqYfzGuh/Nodk7Wac20W7KPUOi6WrwNOyYy33D72vEb+GnxjtE5ahH54G+kQEj83H+kAUc5zyMKGyj80/GFAFHCRWLkhKoWesSIpAxMw0s3QlR7gT8IqPJLCaVwuUAClKX4Eb7b6xrtSEiojrO1FqhSfyYFmcLmVizDo5lJSPNVBFxnZyb1olNPpOt+vWjojJdomLT8hM3ISVQA9MVqaXRS2u7SLQwqVUn9u4Rp7o1gfTs49YqdZT3qUTpuypiZrZ4gEfKCf3GyfUrHwjoUvgZOPxNxOCy4H/NuU5pSfvEQfothP/WrFB/dJI15ORQZ2cKrBUwqmpyJSBfeSY0JTYZSh2l0I+kCfII++C2+wUcfImQQflt91Wj/AOUZ+INt3pNjl82RT+eNn/8Ana7kLb0p1lO18aC0Qr9nyvemJdI5JcUfAECBuXgKQNs4gW3ErS6FFCswqlQ0glktoRnKswvprv0GnGODsAyntzYPAJaCfiTDK2Yl2xZaz4D4AiKgsi5QpbexZndoczShUZqXrRQJrvSqoPlAjOTaT/ZtGvBCU/00jbVhzRWEUXexNQNxpx4cYTuBtEnKs1ArTVVO7dHDrotzXyPW/DdRjx4pRl58WBrq0k2BT3XHrHTLYO/7oLZHZHpnmmgso6UhAK6WJ4il+6sXMV2SaamVMtrcKUarVlqeJsOqI5HF10OuGoxbrk/4LZw1n9EM9GhKnnVq6RVAVChOW/upFvOAzFtm5pi7jLid9cpUmmvaTUQby2BtJRXpXcualinUAE7o3MWLTreQvu9IjSpRrpTS0ZRjlTOrLqNHKKSk+99H99DxmXbSdSach+JEb2G4O05YuOgcAhA/z/dEWOYUlKyarqdSAD40tUdxinKMXFFhV9KhKqcgulT3VjWUZPg5MWowRdTVryFR2RaI/bvBPAtD+oKp6RXVsakglMzYfSbA8z0kVsNxINKyrW82QbXy1HiOEEsti4qSmZePGpQbGxF0xntyHVLUaR8Sf8gk5sW97r0upO4pWo+YCaiJEbCPmlH5YfvOKT4XTBqidaIqpzODYhTbP3IFdT5RbEnIquUgDWqCUU3V6sVWQ5d2lv8AM/v9gBV7PpgavS9PqrUv4Jiq5sW6k3eY8F3/AJgI9EmsCktU9IRycVx1vGcvZeSV1g9MJFadpBA5XTzh1kFu0nmQAvbLvJ7Kmlf/ACtj4qio5gj6fdQe51o/BcHzuzEqKjpn+4hsfdGTOYCyCQmZc40U2n45xDW/uRN6b9LYGuyTidUKHh+EV6wUTODop1XSSDShAFQftHnGXMYbQdoK/dueW7wi1fc5p7P0syVRzEikUjgiKMTmFD0hQAF0thrTZ6ymhwsXFfDL6xfbnGEmhcdXQ3oEtp101V+RAQubUd8cpfNa846VliuEYuDfc9FROtK0b/iWs8vcpFxD6NPmwOAbz66dtfP1jz1GIK4/k2/PfHSMTVXXy8rRss8TN45Ho4nkkn5xf2QhA56AwnJ1pvtKdXTUKcNNPq0O7jAdISky5cNrA4qGRPeCugOm6LExKUrndFdCEDNXnU0HxjRZL4RO2gmY2pabplQgVqB1Qo/xKqd3HdEcztus2C6Ut7ojHwfZnpO0F5DeqlBPOxoB5VjdlpZhitOjChYZE5lW/wC45evcIIuTBpHEhMT031GkOLKq5SeqDvNCogG3CI3JSYTUOupQUmlBVRBFiK2Trzgj9nuNpdxJlCb2WcyiVKIDa/DyAgPxSVmZiamQkUQHnU51miQOlVTmfAQnle6g2dLLiEl5aWm87zquyAaVIFdKjcDvjPmZmYLi2ktKzoJQ4KDqkWIUrQU5mDT2ebKJYnJd5S1LXVQFeonsLHVT2la6mgihtLi1Jp9ttOZQmHak3A6yr8EjmfOGpycq46BtVWYknh4Q4lUwu9a5Uk8DqRc15W5w87iwqUspCUg0KlWHlv8AGsWsM2Tm50rcZoRWvSuHI0DwBIJWRXWlIixX2a4ilJW24zMgdoMLqsfZKRU91449TJOR04IXHkUip1x5AYKnHqghRPZ5090CkTbRYgC4QDU++oe8dLcuET4jIv4RKNDOM80CVKTlJoAKti2gqmp3mvAQOsbNz7zTM0jrpfcUhATQrK0hdimlhVs3rHKpnbLStRUty6hquWrhSXE6h5ebwbp9xgLxCYXlS+OzUIc8RVKqc7j7PODnBtjsSblnJZyYlkFwBSWi4CsK8EEXFrEwETeFzUm6ZWbSpCXRl90pUK2UhQsSk0NPA0rA51ygjpd7SjJNspzLqnBqM3obaHgaaK3iMoupJKXE3FiD1VDuVoe5XnGthOzU485MNtFOaVRnXmNAUCpFLGtdR3xsyHs1nJtpDzpblgodUvqyKI3HKBXwNPDfVmTxNXbRjYcy5o04laP7p0Dy63VvxqOUaK8JllqIKXJdwV7Cqgj9xz3acFRU2g2MxHC0h1YCmf71lWdA/eqAUg8xSLOyXyjEV9AhSFFKCsIWUpqARXLaxvuI7oTlQ8eLf3S+ZzPbETjac8uoTLZv1DRwd7ZNfImMBzFHWlZVpUhW9KwU+huPhBSEzBBMs+pJSaFpVO0NUhRFjbRXDWOpVnEppt8uZeilk9I58oCclKE9UlJqeqdIlZE+DaWjlH8zSMCT2pKaA1p5xOvaEZjex3G6bjlcRlJfYcPWaQK70kp/PnHL2HM+6tweCV/+J+MPeiPZMnamXHsYNSQoneDZVLUod9OcUH8Ur+Rv11iMYUFfs30E8Fgo9bjzIiF7B30ivRqI4oo4PNFRD3IzlhnHlC+XKBqDHCJwg1r3itoprBBoag8DY+sMDFGRO8a3iEwqxzWAB4Uc1h4AJZaScc7CFK5gW89BGjL4AT21pTyHWPPgPWJJvGFEWNtBrYU3cLxTl3Fkm9jvMaqMUyLZrMykq3qC4R9JVB5Ip8Y2JPEqCku2lPHIlKfNX4mBBDqUcVEnfp5eMTqxVVKbh+fz3mNIzSJcWwrdcKlZn3t1KIuan6xsLEbjHEpiDLZJQ2nN9JXXV62HgBGHI4dMzJ6iDRRrmV1U997q8AYMsM2LZaAVMu5z9BPVTam/tHdfTlGkZOT6IzaS5MdWMvzCsqAtariiQVHeN26J0bOvGpfcDW8pHzjniE2T9ojujeexxKT0Mq1urlQKV7wn41AimsIBzTK81D+yQaJ+0oa+HnGtN8si0EHssw1tM82tpskIzguKOY1KFdUGyR3Cp5xo4ntfh7DywZFalJcWKhYoVBRzGhVqTfxjP9nePF7E2mgAEJSuiUiiUjIrQCw3RiO4UFTEytVwl9wlS/2afnFkUHvK/NN8ZOCc6+BalUQ52S2qlJqaaySLrS1E5HFrBHYUTQZjmFARWlICsXR02IPspokLnFNqVTep6lvpqFa8BGxsQr/iEuQcqVKVQqutz5pd/qoG7da1dQKY8+6cVmFIsJebW5mOgyvFYHiR6wfln9B/mj9S97ZMbc6c4cyS3KyqEhSU2C1KQF9YjtAJUm3GpvGd7OpUyyXZ0KKFN/NtgEjMsjMcwHaSE0qD9LjHoOObLCfmWsQlhmDwQHUKFC0oJp0i0G6iEhIy8gb7tGYw551kyzLZbbuAtacoSnRa1k0qo3NN990cWSLfc7cGWML3RsE/bXiKX5bDXkigdQ4sDhVLJpE+GbQLk9mmVsmjrjq2kLpUpKnXcyhzyhVOZh/bGW25fDwyQptLbiUKF6gBkBQO+tvONrZXB0u4JKsqUlLhWpbWY0C1hbisviM0TRXrKlGuiZ4DMKKlFaiVKJqVkkqJtck3rHqezOJrxLCZ1h8lbsgBMMOG6wAFKCSo69hSe5XKMic2Qm0goMs9n6TKAEFQpRNwoWpzrG+7LfoXDZgOlPy/EEBIaBBKEJboqpFdKuGulSBzgoHm7pUEPswxVl1p2YIBcbl8rnEpTVQB8KiPJ8axR+ZfW/OZlKB67RNkNqIylsaBIqBUb6HfWD/2LPFD86y4aMBlLqa6BC6mteGU+hg2xDDknKlxvpGynIHEDNVChTUaa14fGJUGlVmj1MXkeTaA/s8xDonkSznzkrNgoAN0KqD7psFDsqHPhTKCzTSsHxRTjNVIlXzb3ujJ7J4goVTNxj2bZTDXJFDnywo6BleZlw9pX0aJNwb074iGHJmg6H05HlKLiTbsq0F7KTSxHLyqMWkRlzRnLco0A3tFKJacRMNgdBOoD6FooKk0KwRQpWDVKrj39YJMfcDGHsSjlQua+eetXKixAUCTQVyClxZUbGH7LNvsNyj9hJvJebO4t1JLd9E9pJG4ZeEebz/tDU5iT7yT83m6NuunRoqkeBNVfaifT6to1WsbjGE1aX8lDGNhwoFcuocerVSfFN1tnndPdApNSzzQ66SADTMCFJPLMKise+bObYtPAVoCbWp8Iv4xLtOjMU0r76KX5KH4wKD7smWojdxjX1PmtT1akWMJieUg1Fjv3R6bj+xjd3GTQ7wgCh5lsmlf3VeEBOIYaU9oVA3pBtxBGvxh7EJaqa6ozl4oVC5ruINx5GKpKPoi/Co+EcLbymqSDDBzd6QKNClqXLlIkXLo3E+dfuiqpk98XG5gjeYnLvvAn0sYqjKU4vsZNIUa/VN838qYeGZma2oFQ9RrEoUpaqJBJr2QCT4AQRSWBy7VC4pTqtaXQkc7HMfMd0Xl4+lpNGQlA4IGUeNNfGsdEcTrr0MnNdjEktj5hw9cBkf900V4IFVeggmktm5SW7alOrF62SK8k3p8e6Mw40qilg9etR5fgYyJnElE1qSD48fz4RSjCPxFcmGc1tOEDK0AhOhI1JsalRqT574qNFbgzOrKEmpp76geA3DmfIxgMoS2Apy6tUjcN1+JiOYxgqIvu9Y030RtNqaxtLaShkBCTY07Suajqo6xDh2FreAW6ottKpl3rWa1GQbhftG3CsdYFhHWSVp6R0gqSg0ypA0UvdwN7DfU6HclKBsBxXXcpmBJoP3qnsov2tTuoNainLkl0iDC5H5OkOJKpcaJS3+2UdLnWtLeltIqYvPhpJLpClXIbNwkkklS/pqJN93fEWL48lGbKcyynt6AAWyoHui3eeWkDctIuzzuRNcvvK4C3qb0i3UeOSVbLGFOzUxNJUw4ttSSSXRXq1BFjvNKikG6ZNDCC84c5qXBmuVrNVFxZ941uPA8InwqQalm8iQMiAS4eNLkX1uKHj4GmRNzhnZoD+yRQq/dBrlHNVKDvPCCMOtyG30pF3CX1S4L63lsrdPSurCtEXCEkGxUbWI38oGMb2vmphpxTs0tSFKyNtDKlKuNQgDOKUF69qG2xnVzDwl26GqutTTNoR+6kW8CYG50p6SiLty6cqPrKJNDTiVZleEcWrklOl4PQ0eD1Mbbfei5i2Kl7om1vKUhgZUAmqE5Ugqy8ASEj7Ij1TEHW/0FJrKgEpAoa06xQtNjuNSbx4fONZAsfRIa8R1l/wA1BBOEK/R61KUrLVltKSo5QcqlLomtAbJjllOjpx6RTdWbTG2M4mVJTPuWWoJByKVlS22qmZSSdVHfAxiT2boZhx0uOdKpDilqKlEBxdyTuykecOJf9WT3PE//AFMxAZfOytO8unL3qbQtPmUEfahLJZpPRKK6PsekezPKqXmyFAralHJdfGiVLLZ7iCrygT2I25dYZDPylTWUdWpBTYC1FAgV4iMjDkrOZCFqQZhkEFKimqgctDQ6FSSD++YFstLaEWpvHKKjKznzYPTa8M9sxuYbnpbpflZceb+cSlSrW7YSlNBUC9hoOcWdltt2JhtLcy6lt1FgutPEHytHlmyWJ9G4Ek0BPVPBW49248jHW0UgEL6VsFAUesn6CxXMnkN48eETvd0b+y43BZE2138nvmM4glqUqpaA5NHoUKBpVF6qH2a+Y5R5RtVgsq5VKXW0OgVQpRoFDclZ4bgrdoeVLAsZS8lLUwTVIo2pRJSPq/VHAjTfURexKWS6OicOVxPYWd9b0Pp32OusvM7o6Y/hkHHduv5ePvkCJebdlXMpqkjUfAjiOYg0wTb3KnK4q/GtDrqDA7NVR8y+ioG4/wBTa9R+ajdGNiGGKRVaDnb4+8nksbu/T4RpGdnFm0jx+8uq++T13/1NKu3U4kK0qDQkHusfHzjFxN9Cwfnm3E6hSD1003kaj1EeYtzBEXWp09oaiE5SRWLDhny2XMS6FdyU5xYkWrztaMN5vKbEEbiI0pshfWGvxjNWIcZWRn06xvo7QwVC6SmlvhHJEcmLOWiTpfzWFEdIUAGypxR3g798UHFEVGoPw4RHnKdNN0JU1XUCKc2ydqLDDx3Gx119eXOJGDRRIpYVp94jNKr1FolbfINYNzDai5MPGpqe70I9YPGfZ2WZGWmX1dG8+9moqvzbRbWUjLvcJym+lha8SezDY5Lh+XznUk5b5wBfvqAqBQ+4LHmcog12/wARM9h8k6BkDsySfqoT0oueNEjxMG53YUijs5gdchIAZUtIyknM51gkrWaXAvQaE+Ncz2gTJZmX2EGiUEG5JUapSq/dU0GgEb2FbUsJeZZWypwrcQhCgspCDVNCU10rTypGT7SpmWfnX5VqUX8szI/WOkOShS2VEorTLk6umul409eZHpxM5vZFMxhUq83UTDswptSypRSEAujsVp7idNfGDHCNmTLoSy0Ug0q4upqkWqSado+nhbYwLBkSmGsIWspRLrU4pRFVEkr7I+kVLAA574qze1Eu1VDkqtLSyM6uk+cobZiOXAGEs0k7G8aBHHVuLeQy0UkK6oSK3r1b24H0hn8OMkw4UqT1BkSqp6ziu0vTRIFB398bs/gqZR9WRWdbyaMKPutqrmJPEXFfojnA4iZMy+WUXabUlAroe1SvfRSzyBivaZk+lEysNwVbcs5MKKc7lUIqTpqs6a6J8VRSlNm3EuoQop+bQZx653XSk2/cFPrGDsyQm51mTQPmmhnVwyoIqDzJVfmoxfdxCSQ64hmXM2txz5O86teVClAhS0p1BSnfQUtqaRhP33bOnFllijtieOzuCOFcqwSM79FnXV1VibfRKDBmrZ1a8PFFIHSzTjia5tGx0Y3cjBLISUliEz8plgtqblAVKl1GqVjIUpKa7gctCKaUIuDFrDXEJl5ILaLoLS15Qcpqtw3ryqR4xDgmax1WSLtUVdpMBk5ZtUoiWWt35M4502c0ClJoaitxVI3WAjzucwdxphxZKeqZZep1U2pNdNLiPZNtJ1sPOtCXUp5Uqsh3PQBNFWy74AcSZ6SVcTvckG3R3tLqfRJg2IUdVkXcwsSwJxltl/MnJ05SKVsl1IWK20BCx4Rl7V7OlqfSlVMkwttVU8HCkKIJH0iqDnZdAn8IfZ/tG01Txqnrp9QR9qKEofl8lLrpV+SebChvLZdRfwND5w1BIWTUzyR2yBb2kbOtYdPlhgrKA2hdVkFVVZq3AFrRtMYOuZlkvpUhVRldFTenvG1lCgNe/hfv22sFeLqA/uG/88FIbYw9vDQhGQTbJLpzKNVhLJCqKJCbqJtygcEwxameNVE8gxKRXLuEVB3gjeIKsDZVOM5ekbC0DqEk5hqcptdOt91d+kd+0DCOhdTvbWatkbrjMj1BHIiI/abKN4ZieWUT0aAyhWUFSrnNW6iTuG+FLHGXJpi1ubEqiwt2u2RbKJZlFElcv0hUpSlELATdNa2ubR5nNSb0o90btE70rBOVQ+qofCPWtt5j/kF++JVKwKkA9glJpeh4i4jjbjC2HUMnL+rTKM7ZqSUOAVNFGtDQ91lVh7ER7Vlu7PKJ/Z4uI6VsoO8hNq+FKA+UYuFs1faQoGinEoUNDQqAI5ax6N7P9lnf0gGF9aWCVOrXoChNBlNOyokpGulSIwcW6F3EEvSyAln5SgJAJPVDiQFXJPWpXxh0ZObbsk9qGDMyOIrl2E5GwhCgCpSrqFTc1MDAks4qkg8Rv8OcGft3/wDd3P8ACb/pjz5KyNINqH6smqZ27LlPMeNuRB0MQ0iyJk77/nfHJKTDMyGkKHMKACKsKsNCgAesFexOAl+ZabITmUa9c0QhIuVrrqaaJ40jIYYDIzL/AGm4fRroT9b4d+lOYdqVV4/fCs2UFFXI+jdu9m3ZphmUlJqVZl2+ssLWc7igbZsopQHrcyeQjjFNjnlYTKyyZiXC2VFRcUo9GqvSdk0uesPIx83EQe7Q7SyzuCSMmhZL7DhU4nKoAA9LfMRlPbTod8MyKOymIKVPyaTS0y2N+5wDyj0rarFESOITjxSlTi1Iyg13NIAJ4AU04+nl+waEImmpl40aZcQq1TcKBsBc0FT5Rv7YYu1NT8xMtqzM5klFQU5iG0C6VAGgIqfDjGcpdOh3afAnJOS6NHoE7tA4jBpeYcSM6phRKSbauqTXfuSaR565tAuYdW86lPRt3UmposmuVvxoT3AxZxbaVp7CJaUSpSplMyVqRlVopT1OtTKSc6bV3wM4ysN5WUmoQCVEe8siilcwKBI5DnEOTN8eDFUrXDf7dj1L2l44plqScSkFb0qEgcMwbJIpyOX7UDWF4uZNpxWVJLYyG56zywM/8KQlP8XGLG1uOsTCJJxolapRgMkZVD58hsJAzDrZcqlW3hPGBjEGipTMmk9bNRZ3Z1GqzXeEiorwTDlJ3SFg08HDdJHo/s0nFrROKt8pel1Oti9cozITTvVQ+KYEMNxsy0s1lQn5tguan9o+rXvyE+UY8vtW5K4gmYlqUbo0lBsFNgBOQ94AvuNDBxtA3hE7mWqaXIrWvM4hSCoEpzI6u7LXNofAQ7bSM3DFCcrja/yZvsXmlu4mV5R+zUCRWwJr/l+Eb8/jhE2EoQkoTVKTfRUyB3UjC/8AUUjhUq8jClrfmHaNrmliiUghRGQECpFDQAUrck0pEjbQSWvqIYb8nq/5TCyTa4L0mCGRuTj0oItvMbUzi4bCQQuVKb195LnD90QHym0SiJMFCOuy5LnXQlQr6xDtztMxNYw0/LrK28jbZJSpN8ywoUUAdFQPGa6NuVX/AHTy0nwU2r7zCnKSfQrT4cUsdyj1Nb2V7TmWm0tqAKH/AJtda2ravnDYLirkhia2soop3oFpNaEFeUHyNfGMjAJmXk8RzTbSnWW1qGVJveuVdPeoCDSo3cI9SxaWwVcy3ibs2oJ6rgayq66m6UJ6uYmyajlGnW+Tj9xKtvVff9g57aZooxVdADVlvX7USe0+bPyDBnBvYVfnkY/AwLbb4+MRmHZoJKUhQQlJ16MDKknnUV+3yja2d2mkpmRTh2JlbaWlFUvMIFcla9VVATapGhBHCghp2Tkx7YxZxK7TmdYEu62lSklNCCc1Ae0n6yak8wVCG9vp/wCKK/wG/wDPGjhMvgeHOCZM8ucWg5m2kIpVQukm1LHiQIGtqp44g45MOUCnldS9kEJADRP0SgJvxB5xN7X1NPTWaNwVUuvxfYIvbBNKbThSkn/ox8G4sbD4grEsMmZGv6zLfrMtxNDdPdUlJ5OiBz2o7QMTYkUsqKlS8v0ToKVJyrGUFPWArodIp+yV15OLSvQCpUopWN3RlJ6SvckV7wIs5OA6/S65TAi84AmYxE9GgXBDVCCq1x1cxqPppjyzDSWpllQOVHSoqa2AzprUndSCr2z7QiaxAttkdFKDoUAaZv7QinOifsQK4K6yXmhM16DOnpcta5KjNSl9K6XhNtM6IRhKLT5CT21T7T2KOLacQ6gttjMhQWmoTcVSaQCVgt9pow/5WP0bToejGfLmyZ6muXNfs5a7q+MCMM5xVh6xzCgEPWFDQ8MZxG5g8mhCelcFT7iTpa5WfuHjGOwiqgN2+Nd985EG1CKDxKh6ZR6QCK8wQrNxNaeB/A+kU5hN6jQxO5fffWvA/dEK1EWI/PG33QDbbIYkl2StQQkXUaD8Y4VGhJ/NgK95dhyF7+NIBBOtDICGW0g0okG9VKN8x7yItTsuxlCAkdkjfrW6hU89OUD2FTVFjlXwsSk+HGE9NKSq4zAq6pHO4/qIpCpF+pPywj2JkWwpTjqUkJJS3WoObL1vAD1UOESzeAtreqlNiuu/StbRVmHglbKULoGxcaVKicx4Gp9IIsPVfNrT1NbDvgpB6k/LNFrBWGQlSkDKxU1qes8vf9kf0pgX2dZbWJuZUgfNpU23r23Ar1CQrzgl2ymeiCJcHrBJUrms9ZX3J8IF8Q/V5FpsarUp9fPNQJ/kA84KQ/Un5YL4UlCptmoGXpUVHLMD5HSN7b5lCH+jyAZG0JNzWuWqu/rKJ8IwsBl886wAbF1Kq/VCgpXoDGnthNCYmHFbyrMO43++CkTvl5OMKlEGSOYAqVMUrfQIRT1UfOPZsPwthQJ6MdV8INzuW5TfzEeTYYmkrLilazJr/wDkI9P2Pnsy5kHdNI9VKHw+6CkUsk1w2eOYyyhp+oTYLCqX3GtOX+0beIyKPk8zRIq3NBSTfsrQogG/AC8Y22LSm33AbpzHXdcxp4dMdPLvDe5LhX22FAH+UjzgpC3y8sydspdIdacQKJdYbWO8J6NXqiD/AGcw9mfwJaAgdLLKK0m9a0vv3ivpAHiJLuHsq3sOrZPcsBxHqF+cEnsUxYImHJdXZfRSnEjdBSFul5BTBwhL/RujqOAtmtbE2B84ozkt0S1IULpNPWNrbPD+gmVp3ZiU7q33H7ooYm8Hkhfv0AVXeRvhhul5MpaRugo2RWy6Fy7qR1xZV6gi4PeD6EjfApfT0iVDhQQoWIvCpApyjwwmx7B84OVNHmh1gL50jeOJpcHeLagR37PNqWMNE08pK1TS2ujl6JBQmtypRJtcJ0GgPGLKp8zDKZhH7ZkddI95PvfeR48YHMXlUrHTtaKutI3E7xy48DDE22ZVySSakmpJ1JOphlCkJJhlGAR2HBvEROJG6EY5gCxUhEQoVYAFSFChQAJjf4RI0oUKD4RC2qncfzWJHB9LwUIRSZysUN/P86xxWHzHTWOYBNkrKakcN8dvKv8AndClEm9BDqTAV02kYXesTML6wiEiHBpBQRm0T9JUxu7PuZVFxWjQz96j2B59b7MYUs0VrCQDc/6n0rGtMNqQ1TKRn+cOmlaJ8gCfGM5I7tPlSts4mJhTzwAJqpQFe86xHis3nUaaCw7hYDyAjnDWV1W4EmiEE14FXUT6n0impJ3w0icmZSTfksYQrKsq+ghavHKUj1UIrhdosSbaihwgVFAk+Jr/AJYqqEVXUwcqgl8zQlnKtt/VdJ/p/CNjCZkhMya++0rycP4wP4comwFaKCvz5RsYfJulMyAgmiATpbK4g8YylF9Tv0+WCUW390UcePzzlfpqv4nzEUpVzKeRrpzFD6RexxhYcqpJGcBW69Uj1rGUtJ3afnURcV7tHPmyqOXci7JmqH0fVCx3oUPuKopSr5bWlaTQpNRFmQXVaTTWqTzqKffFWZaKCQRQjWGlyjKclUZRfVf9Rv7T0WoOC6XQFjkSLjzqPCB1Vrbo2ZBK3mMgSVdGeWhv+MZjrChWxoPMd8TBNdDXVyjNqa7o4avHbkO2i0crjQ5L6Cl3yg1BMSvm+YaK1HPjFfLDpO6E0aY8lLa/ocKEcx2UwxTDMZHBhjHVI5MAhoUKFDAVYUKkKABo6CjSm6OY7CYBDAQ9I6IhjABPKrp8e+O3OW/duiqFR1ngAYmEI5zQ4MAGngyCSojUJCR3qUB8M0XMenAXap0yhIG7KBQelYo4RNhtRqDQkacq/jDOEGuvKApRb6mhhb4Es8NSpY307CSoepjKdWN0TocARShrmzctKRUKfKAHFovYY/RtxJ30V5VB/qii6d0dIVQxyReAVM7lVlJqDSDDZqdBcXU06RlSSONMqgeenfAatUWsKxDo3Ek1y3SfEEed4Ao18fcJCK3BTl43SSPgRA6s/nf/AKxpzU8FpUm9a5hXuoYxlLrBYOLXJJ0lPzQ/7xJPTGdWbeYqFUNWARqYBNlDhTWgcSUnv1SfOnnHUy8F1OixY/iPwjLQqJHncxrvgAmKz/tEJVUwwd/3/OschUAFgGOKxGVw2aACZVxHIVuhgqGrAA5EcGOiY5JgA5hQ8NAA0PChQAMkRKBHCBEoEIY0cKiQiI1QAcwoVIekMRzDwqQ8AyRg3izWKjYi4kCJZtjmkqY9Y4MPaOawIqc0xjDgw0KkMysicMR1iRSY4KYCGyRS98RuCEkwieMBblZHChyIakMgUKsKkKkAhQoVIekIYocQ1I6AgAeFCAhUgAaGjqkNSABoaOqQqQAcwoekPAAyYkEKFAISojMPChgMIcwoUAxoUPCgA7RE0KFCGjkwwhQoAHhQ8KABjEcKFAIYxyYUKABQxhQoYhQjChQDFCEKFAIeHhQoQx4UNCgEKFDQoYx4RhoUIBQoUKGB/9k="/>
          <p:cNvSpPr>
            <a:spLocks noChangeAspect="1" noChangeArrowheads="1"/>
          </p:cNvSpPr>
          <p:nvPr/>
        </p:nvSpPr>
        <p:spPr bwMode="auto">
          <a:xfrm>
            <a:off x="307975" y="-1760538"/>
            <a:ext cx="532447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0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00" y="3713187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valares.org/images/backgrounds/Bursting%20Red%20Firework%20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24" y="5444892"/>
            <a:ext cx="1048412" cy="17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media.npr.org/assets/img/2011/09/28/Nationalism_2-c933cc104b96c52fc8fc181ec6ad98f3965b6c7f-s6-c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5241265" cy="392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6764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Is a </a:t>
            </a:r>
            <a:r>
              <a:rPr lang="en-US" sz="4000" dirty="0"/>
              <a:t>feeling of pride in one’s country or group.</a:t>
            </a:r>
          </a:p>
        </p:txBody>
      </p:sp>
    </p:spTree>
    <p:extLst>
      <p:ext uri="{BB962C8B-B14F-4D97-AF65-F5344CB8AC3E}">
        <p14:creationId xmlns:p14="http://schemas.microsoft.com/office/powerpoint/2010/main" val="96524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Map</a:t>
            </a:r>
            <a:endParaRPr lang="en-US" dirty="0"/>
          </a:p>
        </p:txBody>
      </p:sp>
      <p:pic>
        <p:nvPicPr>
          <p:cNvPr id="2056" name="Picture 8" descr="http://www.aperfectworld.org/clipart/nature/river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1825336" cy="1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c/8/8/0/1194984711121414406tree_branches_and_roots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295866" cy="22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3543" y="2590857"/>
            <a:ext cx="1828800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68" y="-762000"/>
            <a:ext cx="4525297" cy="3200400"/>
          </a:xfrm>
          <a:prstGeom prst="rect">
            <a:avLst/>
          </a:prstGeom>
        </p:spPr>
      </p:pic>
      <p:pic>
        <p:nvPicPr>
          <p:cNvPr id="11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4678" y="694322"/>
            <a:ext cx="1066801" cy="13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dirty="0" smtClean="0"/>
              <a:t>show what </a:t>
            </a:r>
            <a:r>
              <a:rPr lang="en-US" sz="4000" dirty="0"/>
              <a:t>a region looks like by showing </a:t>
            </a:r>
            <a:r>
              <a:rPr lang="en-US" sz="4000" dirty="0" smtClean="0"/>
              <a:t>things such </a:t>
            </a:r>
            <a:r>
              <a:rPr lang="en-US" sz="4000" dirty="0"/>
              <a:t>as deserts, plains, and </a:t>
            </a:r>
            <a:r>
              <a:rPr lang="en-US" sz="4000" dirty="0" smtClean="0"/>
              <a:t>mountains.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5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r>
              <a:rPr lang="en-US" dirty="0" smtClean="0"/>
              <a:t>Maps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500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hMSERUUExQWFRUVFxQXFRgYFBoYGhgaFRcYGxcYFRYYHSYeGBkjHRcWHy8gIycpLCwsFx4xNTAqNSYsLCoBCQoKDgwOGg8PGiokHyQtKSwsKiwsLCwsLC8sLCwsLC0sLCwsLCwsLC8sLCwsLCwsLCwsLCwsLC8sLCwpLCwsLP/AABEIAOcA2gMBIgACEQEDEQH/xAAbAAABBQEBAAAAAAAAAAAAAAAAAQMEBQYCB//EAEEQAAEDAgQDBQUGBAUDBQAAAAEAAhEDIQQSMUEFUWEGInGBkRMyobHBFUJS0eHwI2KC8RQzQ3KSByRTg6KywtL/xAAaAQACAwEBAAAAAAAAAAAAAAAAAwEEBQIG/8QALxEAAgIBBAEBBgUFAQAAAAAAAAECAxEEEiExQRMFIlFhsfCBkaHB4RQjQnHRMv/aAAwDAQACEQMRAD8A9LQhC0jKBCEIAEuDMg+JSKo4lTePcc4GZABIv4JVscxG0y2yNAuKtVrWlziA1oJJOgA1JWX412kxTHRTotygAyWuqAyAbFsDWR5Kt/7zHkWdkEghgcymb3zkuhxHInbRUlhrOVgvSe14wWWA4m6o4kmZOokA32nQK9Yo/C+yD2DvOY3wl3ropX2bXzRFpN+7cbaun4Jy1VK/yKrpm/By+qGlpOl/kojapzeanY3hjmtaS/WJGXS06yqTFYz2b8sOdYGzec2+CmGoqnPEXyTKmyMMtcFpiMVk7wP6+Sh8QxnfImbCLQW9Oc/mu6mLDmHugEgQYAIuJlMYbBAmTqdU3GXnBxnEcZLDhnEWu7roDmi0xcCBP0VPjcS9tTvElujHGLi5Gmtpv+xOq4f2bmvaLt258wqbHhz6hIlrSZyzYcza2vTlMpexxlwM3qUeTScKLXsnLoYk3ne06akW5KwAWVwuIfRcHNgyO80zBjlEwU5i+2Tg0ZKJzyMwce7G8OF58lxOEsjITjg06FmHdr3upk08O/OBJzEezb1LxBPhAlS+ynFatenUNbLma+AGtIAbkbGpOpzbpe1oYpJl2hKhQdAqutw6oHlzCCCZgyCOcHdWiF1GTj0cyipcMh4dlTMC4AAa3knwhTF1T1S1GQiUnJ5YRiorCOEISLk6I6EKNXpEXD3eAg6nryWkZRJQq32pI1qyN8vInnadlMpUS0kl5d4x9FBODqtVDRJ/cKK+uDcPbNxqOoI+Y9fJ43J5afmko8NabNpjlZttrcth6LE1mqk5uuL4+ptaPTRUFZLv6FfQwMOBaacjQDMdLfi5GPNavg7j7ISQSCQY8ZGvQpnh/BWsu5rZtAjT8/3zVixgGgA8BCoIfbNNYR0hCFJXKbjWJhwabCJHI8zOlpA8+qw+OxtX201cmSSKZYZbE7nZ0RO1rL0TiuFa+mczQYEiRO4J8rfAclma+Da4QGsHi0R6Quq7vRnuxkm6SdO0cwjWOaLqZTpAaKrbhnzct0MQ2DM2JO/69E7SxD2e8JHMX/VbFGurt4fDMmUGiwqARdRnMaNDHgVwK+e+2y5qUQbn4FLt9owhY4OPC8/f/QjB4zkcOHBXJ4S0phjngWa/whp255h4KRh69Q+83LEX1meX6p61lDWclh6O7PQ07hQAyycszE2nnHNS+DYIMDyB7zvg23zlM16uXV4aDzH1Vhg3AsEGeq4eprs4iMjp7K3mY+hCFyMBAQmOKOqMovdRaH1GiWtJ15/CfFAEsNGnxSB0eCy3Zrteav8ADxBDXmADECeR2vt/Zah7vgpawQnkRxSIQoJIyQpVGx1m5sxaARMbgkSP3fktEyjurVi/79FCqY4AkEOMWsNfDePzUIYhxMl79o/htuN/Df0XZruAHeJsDJABve42sR6LB1etk5ba3hfU0dJp5WTwsZ75Lng9VlR4BEATAcIkgaAb8/JaICFgn13GJOmm3yWk4PxhxAbVHg+1/wDcPqs+EvDNa3T2KKlJpsukxicaynGYxOnqJ+c+RT6RzQRBEg6hNKRE+1qX4twNCLkkAXGsgjyUxI1gAAAAAsANo5JUAN4hktcOYPyWXWnxM5HQJMGAswkW+BF3aBC5e2QRMdUw3CuB98xM+NwfzHmkiCShCEAOt0XNWlm3I8DC6ZoorzWBMBpHeIJ/qyjUfyjzKej0EHmKYuNwRfThpGdt2OcJhw0nm06EDYlQuDdqqbq5pOa6m4hrYcAAKjXOzMnzEHQ+itKIdHeib6aa216Qs92n4ICfbNF/9SOmjvLQ9I5K3pZR34l+BX1KlszH8TaIVP2c4t7Vga901G26uGzup2P6q7yeq1GscGenlZEY6Erm7hc5eaCdhooJMz2m4M0TWaAB98R+IxI8zp1UTC8Xr0gAO+2BDXzIBFodrERzELXPYCCCJBBBB0IOoKqsZwZ76mYOblhoggzYR5pkZLqQqUX3EpcXx3F1gTRa2kKQzvPvkxtcCxg2AmxurGn2ubAmk6YEwRE7xOytsFgBTaRYk+8Y16Ry/VRD2bo8nD+pGYhieCYouJricsgc7qUqfifv+S610pRok4idJUrblB+R+rVhpIKr3OkyVFzVAdG7xeN7IDqvJp9V5fB6jTaaNCfl/HBJVthfcb4Kmol0d4Cen78VdYb3G+AUobd0ixwXESyzrt+I/RW7HgiRcFZtSMHjCw/y7j6jqmqRn2U55RfITdDENeJaU1jseyk2XHwG58EwqKLbwlySZWa4vjqIMUxJnvFvu/qfBQeI8YfWse638I+p3UFJnNPg0K9Cmv7n5FrhD7Rwa3UzY9BJUnE8PezUSOY08+Sp8FiTTqNeBOU6cwbH4ErdArmMFJFLU6ONT48mUQr/ABXCmPuO6emnmFU4nAPZqJHMXHnyXMoNGfKDQ1T0XSSmLLuFehpW4p5LUdftio7evmcyhdLtgg3FkxaVZ5YP2g2uI/r/AAZZvBKlIwSJF2OEiY0PQ9FseH4w1GB0Q7R3Qix/MKp7RYdxp52XLS1wjlofKDPko2H4qaZH3m/fHLqOvRanM18ylCW3s0rzsuFyx4IBBkG4PMFdJZZBCEIAEISZhzQBHKpuI0PaOIiW2HopWLymXCq4dGuHLYEGDEqJUxIAaG1GiNcx1t89/Nce07GoKC8/sVtJN1z3pZZA+z2fh+J/NOUqIaIaIC6c5z3AB9PWCfSPHWFY0+GtAEkkwJv+iwsM9NTqYWR3YK9W2GMUx4KMcJTmM8EWiRyn5EFSsOAGgNMgf3+qEsHdk1JcDVPiDSQIdJjUREqSiUxWxoaYgymOLSzjgrxkpS2J8jmJxDmsOVxGmhI3HJVD3kmSST1MqTisZmEARzUN7JBB3Smy5XDaujpCjMwMH33xaBmI05xqpKgYhzDtl7Rzc0epC3qzPZ3hWY+1cO6PcHMjfwHz8Ff4nElujXO00BO4Bi2o1iydWuDJ1lilJJeB9IUxhcXnJ7rmgRdzS2ZnQHlA9UYzFimBaSdAmpNvCKLaSyyjCEJp+Ma0nNNhOmtpgfqtMzMDwqNbdxAA5+MBdDGMNi5t/wCYJulXp1gQIMayLfEX0XRosGtNs/7R66KTro6JbBBhzHCDuCD81nsTg20Kga2cjgcs3g7tn01V5lgQLKr4lwslgD6tQaOa4MmMsX0MyCdeZ5WT/UOuxLx5LlWnVlTfnwSeEYvIfZn3XHudCdvA/PxV2sdQxJpRndnyuBDspbIaRa+9j6rXscCARcESPA6K5Jxl70emcQUlmMu0dIVdxTj9DD/5rwHbMHeef6ReOpsslxHtRiMT3aQNGmdwf4jh1cPc/pv1UKLZ05JFhx/to+nVdRoMDnNs57pgO3DWiJjnOvNUTsJWcS51SpLrnvkXNzYWHkrXg3Z4NiQtGMA3krMa8IqTtyyPxCgySP4bTE95g5wTMeHhHW0XD1Kf+o4PcHNDu60mCHGRAl1geo9FaYxoicrXbd6PmVSYvDjMHZabSDq1zSRIvymdPRL1VCtj8/AUTUZLd15O6OOaSf4cAGRLQPCOohWDeINJAg357KNQ4E2oA9znAPBIyjNYWve237lVlOk1r8sPBGYX0tAPz+a804uPZ6iqFLyqzQPwjCZLGknUloJS/wCGGUtb3JBu0RBIiRG6sKdCkGML3mXszSNLAF2g6pv2IOYsdIaJuCDEkbgDVpvpY8lZpis5kZ2pultxX2UmIqZbGo4lp00tlIN9/fafEDqmnMqOGYNc6w1yiRE2vfX4Jl3GLkFxBki45GOSvuB1XvgsLbsBGYTvcjcWITJXwmtrTFf09umcbFJFLS4YX1D7Wm9kDcxN7ac4nyU1vCWD3SRfcz81a8Qe81IcWkAbAzJj4R81WV8TUb9wEXvmiBeC47D9+FNrnBqRtbSl0cHht/et4XS/Zn83wTmHxTnOgtaBe4eDyi2t+96KSudoz1ZfEm8FruB9nbKAS0nXWY5bq4lUPDaTi8OABAMESND0/eis/sml+E25OcPr1T9+/lmNlZe3rJMVXxRhLhyiB9VMpYRlOXCRa8ucbDxJvbXVV+IxntDEQ0Gev7umVyUZIJVSsi8Eb2cG+ice4tPRMV8c0ENI16pXYxrbEyIsr3qRzjJT9CzapKLwzupGoTIrAuI3ET5qL9pi9j06/kmMLiT7S/3iAfoky1EMpJlmGgtcZOSxhcff+v1NLwvCiMxE37vSN/X5KyCadTLWxTgEREzGt+vNRwK8QTTmbWdEAXB+fqq0nueTqEdsUir4tQkPml3ZMjZwkgROhJj52WJ+38VTJw4hgbLWmJOW+Uhx6QJ+oXpgw7ngtq5SLEZZF5PPy+Ky/GOyDWvzsYXiS4XLi0kyZE3CZVd6T5WUMVbueHLHwMtg+BtnM4ySZJJkk8ydSVdYemxmjZS5YtEJvE1wxjnHRoJ9F1L2hN8VrH6luHsyuPNkm/0X3+JcYXGA6Kcsn2drOdErVrfi+OTzU0s8A9gNiJ8VFxFCk0d5rBJgd0anQaKWkLZ1UnJVU+OspDK97gwWaWuADYmA465R9OSUcODngl77m8un3iL/AKp3iPDi8d3KLcv0VQDXoEAw5k3AEECfu+U2PNZOs0cp+9X+Rcp1EoNNPo2tXE0/dbUyZe7AERcHTQGAdeaZp8QpUw57quewMeAJgAb/AKKiq9vKdGkA2jUqvA0gNAvYFxk+gKrR/wBQ675BwrYMiJdof5sv0VWOnsa/8lpWx7bHMRWzhzpjNmMjaZNlYdlqhNaBVMAExl2zAxJGkReZWUONcIyUzI/E8keBAgkeYTZwuIqiHVHgG8NOUf8At1HjK5q0NjeXwXdZq6pxUYvODe42rDnGQJLoJ03hQ6NRzt6bhbNEnx9Vk8N2cqUznY94cN5+B5joVpWcYpMY3OQwwJAaYBGugsFN2knX1yRTqoWcPjBMZhmNMhrQeYAC6e5V32jSrNlrnQC5sgXBjWCCdwQYn4opUGuJipV/5Ecr6eXqqE8rhir9V3GP5lrgsQWPB8iOY/d1Zu4zyb6n9FQYfDZTOZ7raF0j0StxpMfwqk/7ZHqFMM44OtLXFwyyVjMY8uzZw2djpqNBzifVRi52XMKzL+AHK3X81Nr8OqkSKbHDLIn3pvpPOG+qiU+GVi//ACGW1kCDOsEje3onYx2WN0fB3jKLSc9yRt4clSY2raS7LcX1i+ngtg3hLjdxAPQTf1VbxHs2/wB5kO5jQzzEpck3yWKbq17uTLNq3E1Zgg+7qBrp4x0jorrhmLZTfmewOHqW9QNJTOK4a6kRnZlnQwPmNxyUVtRxdGS0wDI63jXl6pZa92Ue+GeiU6gcA4GQQCD0Kht4SBo+oNB7w+6PDz8Z5qr4RjnUoY+7D7sag3Ppqr6lXa4S0g/vkrCbwYlkNsmhihgS10+0e7WxNjJMTvaealqNU4jTbq8W8Y9QqPF9sQCQwNgWl5ifKQociYUzn0ib2hxzWNyw1zzpIByj8V/h+i887Q15LKQ+8czvBpsPM3/pVtjuLN79So8fzH6Ab8oCo+GU3V6pqOEToOTRoP3uSrGjrdlu5rhDtVJaej00+X9/wabs9g8rQVeJjB0srQE+vRJYPNt5YIQhSQCaq0A7VOoQBWv4I0lds4OwKehRhE5ZB+yWJ5mFa0TGikIRgjJCdxOlF3RpaDvtZVGOwWHeS4k3IB94CSbDlqPn1WjASoaySngzGBwDWVmQ7LAfryMkgwCTcg36RsrWsMzsrXkOAmwOkj8Q6x68lIr1XAktOUtGskDrMdAojsc8mDUpza5JnexnpfTmvP67ErcLxwa+m06nBSkNUj3gTUcY2It5wPD0UqtiH90MPvECephN4lj+6RlgiCW6Tv1iUcEwtf27Wy0saQ4mNBMgeJj5qio4NOumFKc49fM2TWwAOUD0Srms8hpIEwCY59FEHET/AOGr6D8098mcTUKGceZgUqmhMxawBjxMx5FPOxTQ1rnS3MQACDMu0BA3UYAg8dxlNtMh5gy3LaZJJgDxykSs79pU7d4X/c+Cncb4lSe6C5haAMtw6ZOvjIiOg8FVVcUXwabgBJvlzT8eh9V1DTT1EtsFyu+SlfYo8y66LUCQuoURuGe4Q6oHNIIIDIkHkZ+K6+z27Fw0326ctvJI8Yyb0FhI54kbDxVRiBTaC94aALkkD9yrPicMpAkw1guTsANSsSXPxdQEiGA9xv8A9nc3fLTmSyjTyulhdHduqjRXz38DivmxL25KQFNskNsCXX7xtYkGI2vcytbwjAVGD/LH/Lb8/wB9U/wjg4YBZXTWwvSVVKtYR5i66VksyBKhCcIBCEIAEIQgAQhCABCEIAEIQgCBjHlrs0SNCOiYxOMosOWACQHA5LRPh03VwKctMaqtZhh7VrHnuXLjHLYQFl67T7s2R78mrodQoe5Poi1+KAhsHSRZpg73B+i1vCacUm2guEnz/SFCoUsK2IJtzzXuCJkXiFJoYUOaMtaoQLTN9N5F7fNZCafku23xmtsSwVXiaTWvg1KkkueANpzSR0ibdFOw2HLJ7znT+LbwSV2VCe44AQNRPOfp6dV0iuQsAGOcctR5IPeBB2cd9IJJNj9VZEA2sUxhm1ZOcgjQQNdL/NGI4ex7szgZgCxIsCTt4oYGM7RYgZnD3TJBPsw4HTQ9NI6lQcNiQBHeJn8EaxsOpUrinDGCtUF/ecdx96RA2CRErJ0SlCL7+ho6eiN1cZ2cvtfL7wd0q5bofyUjD0GPnUG8jMd+QVZ/F/k9TzXOMq1G0XFtqkGC06TYOk8gZPgVXjnKRdsimm8dFd2gx5r1f8OyfZUiA4z77gND0aZEHcTsFf8AA+EhoFlSdl8ALFbemyBC9TRUq4pI8hfa5ybYoEJUIVgrAhCEACEIQAIQhAAhCEACELpjJBKAOU4wWmJS0WeqRtSDdcs6SwdHpqNVB4m85ZFiL+ilueNt0xWbLSocU1hhnBAdjGCznBp5EwQp/CuJhtx3mu5cwf7hQaF2iQJuPQwnQF4+S2Sa8otp45RPxHF3FwLZaBtrPirLhuKNRkmJki3l+azysuF49rGuDjvItO1/kphN55Y2E3u5ZdJHGLlNUMW18QbkTG6MZ/lu8CrKXOB+5Yyih48xtSHMEu0daJGxvuNPPoqCvIBsZ05G6v01iaYIuFYvpTSeevoRpde6cxaynyZkVrf62/3BebctkU3OMw6oCASMzRFuduunIKwyHkfRd08M46DzNgqEk4ScfKPQRlGcFLPDX1K/so+w8lrVk8JQFCuaYNrEdJ2WqY6QvV1TU4qSPGXQcJOL8HSEJE0UKhCEACEIQAIQhAAhCEAC7pPhI0bkWS1WwehUEr4nTxNwuXvkdUHu6FcIQNgm674CcUbEO70cgkam30qpTJisvBHfS7sA5evnKYGGqb1bWjuja94hS0LyO5lo5ptIABMkASdJ6wnWU5XC69mHNLTvr+yn6aMZzxIiXQ6AnaeM9ncnu/eB0M2UD7NG76h/r/cKTh6GjJLpJ17xud4GgnyWw4prAtPD4EdjqT3kMI6Cekn6lQMV7QWNRt5iRHMgW6AjyV9U4M4e6Wnyj0VdjKTW/wCYGg3jMBsCbT0BPkVTtu42xL1Wk38t/gRuH1TABex1rBtvrfxUxRqLKbbjIPQJMTxSlTaXvqNa0Wkne9gNzY2Cqybsk5JdmnQ8VR3fAz+OqE414OwYB4ZQfmStFh8D3W/xHiw0IA05R5+ay/D6zsRWdVIgONhyAsB42v1lbbB0HOAa3YXnQL0dP9upbuMIwL3vse3yxhmFgg53mNi6QZnX1+AU3HYb2eHLjGZpzHwJiJ8IKl4XhkEOeZIMgDQcj1Kqe3XFvZUBTiTWloM6ZS0kxuIt0JHNVbNTvsjGvrIyFO2LchnA4nMpipez4MSrpaaKb7BCEKSAQhCABdMZPRDGSnAy0HyUNkpHTZAj0Tb6gIXLahC5JUYJbBCELo5BVXFhcHbRWqjY7D5mlKurVsHB+R1FrqsU14KcPPM+qX2h5n1KjVazm2yl0TMdNLdVycU78Dt15OdcoScX4PZQddkVJLv5E9mJdpPwU44d34z6BVmGJdBgi4m2l9+SulEUV7Ka0+Ir8kdYRoE5y4iDe2o8t1Y4fFMZYMfr3jHjvv5c1VFpmZ8lb8Px9srzfYnfzVre8JN5M+ylZclHH33wJVxgeB/msvYtB5wJtA1Bg/RV3E8EPad5zngAWcQRzmI1/MrQvqACSYHNZ/F1M7nHnIHQaBcSfB1RH3smX7RcZp0f4dJrX1uWrWTu4A68h5nrR4PgDqzg+rLncztOwGgHQI7NcLkjNrN/HeTzlb/DYQNGi3dPpo1r9zL1GplN/sQuF8JFMAARCvOG1y0Oy0y68EggaDQTyn4lRypeFwuIpsDR7ImQSZcJNs1oMTB8J6SuddJKCj8TjTJuW4kjGvmPZO/5DqvO+0vEf8VjiBOWiPZxYjMHE1CI6w0/7FsOO8crYag+q9tMR3WiXEucZDIA1BOU7WzaRKw/ZXAON33JMk851JPMmVW0VeZbh98sLBreGUMrApi5Y2AulsmawQhCABKxslJCeyiAdP3uobJSEEeBCWoSLpKzd00oRLeAcZQhC6OQQhCABIlQgCj4pRId3YBI1idP2VByVPxt2+7y3VzxZlgeSrl5z2jFxuz8V/B6n2XJSox8H/JI4bRzNc195ABtrc7ILKUkRU2E9/8A+Wv9+pTnD9z4Jx5qTYtjaQdPI+HoqKlhBqNRCE2n4/4hMNRpzmbm7pOsi5nY6i56JDxJh+98D+SD7X8TP+J890lSuWxLC6wzFtxMGYnr81DeTNu1Ds4XQ63FMABzAA6GbLp+PptBJe0AanMEz7UOYe7DhfvjuxG589Y+6vPsJhq2JqZ3ZSZtAgAcmtjujyVrTab1fJ1VqPRr/E0nZ8lzy78Ti71MrYKk4Pw6owjMGgQdJ1tGvn6q8XpYLCwZM3l5G69TKJ5EH0K0aztZsghVWN4limtysqkcjlaT4SQVT1enlbhxHUWqGUyB/wBQcd7bFU8O27aIzv8A97x3QeRDL/8AqKy4Jg8rQqrAcLcXl7yXPcZc46krTUWQAE+ir04pHFs9zHEIQrAkEIQgDplQhOCoPBMoUYJTCUIQpIBCEIAEIQgAQhCAGcVSzNhVeHw4ILTq0+oOn5K6VfiaUVGkb2PgqOuqVlLflcj6LZ1y914OWNawROs6nlquhWbMSJ5Ty/uE1jGEgQwO1NzEWMHrePim6DCC3+EG9Q4ENkcvQW+i8vgfKTk90uyTVdYwQDBiem8crj1UKhi6hdBNOLc5O5HjHlI3sptSiHaif7g/MD0Wb45xemwmlQaHVNC7VrNfV1zbQSZ5FtVbse2KOoyiotNZf0Ou1XHAP+3YZc8DOReGn7vi4fA9VM7NYMRI26fmq3gHAj7zrk3JPzK2WHo5QvS6XTqmOEVbJeEPIQhXBILg0wdl2hAHIpgbLpCEACEIQAQiEqFBOBIRCVCAwJCISoQGBIRCVCAwJCISoQGBIRCVCAwMuouzSHkDcQL3G50ta3zuo2Kw7hBzkxsQIPidb+OyEKJJNYZKKjG8aewQKYLuZdb0/VVrOOYo/wDi/wCJ/wD0hCoLR0r/ABH5eDis/E1RldUhp1DQG/EXjzU3hPZwNiwQhWa64Q4isHMmzT4fChoT0JUJ4kSEQlQgMCQiEqEBgSEQlQgMCQiEqEBg/9k="/>
          <p:cNvSpPr>
            <a:spLocks noChangeAspect="1" noChangeArrowheads="1"/>
          </p:cNvSpPr>
          <p:nvPr/>
        </p:nvSpPr>
        <p:spPr bwMode="auto">
          <a:xfrm>
            <a:off x="155575" y="-1912938"/>
            <a:ext cx="37814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3588259" cy="741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743200"/>
            <a:ext cx="2649483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5105400"/>
            <a:ext cx="2514600" cy="1244203"/>
          </a:xfrm>
          <a:prstGeom prst="rect">
            <a:avLst/>
          </a:prstGeom>
        </p:spPr>
      </p:pic>
      <p:pic>
        <p:nvPicPr>
          <p:cNvPr id="14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7057" y="1981143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1752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Show continents, countries, and divisions within countries. </a:t>
            </a:r>
          </a:p>
        </p:txBody>
      </p:sp>
    </p:spTree>
    <p:extLst>
      <p:ext uri="{BB962C8B-B14F-4D97-AF65-F5344CB8AC3E}">
        <p14:creationId xmlns:p14="http://schemas.microsoft.com/office/powerpoint/2010/main" val="169304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Map</a:t>
            </a:r>
            <a:endParaRPr lang="en-US" dirty="0"/>
          </a:p>
        </p:txBody>
      </p:sp>
      <p:pic>
        <p:nvPicPr>
          <p:cNvPr id="2052" name="Picture 4" descr="http://4.bp.blogspot.com/_t0V3idbk7t8/Sd9jwDLSeJI/AAAAAAAAAMA/kHL9iT-diNo/S220/Camera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705"/>
            <a:ext cx="14478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6.googleusercontent.com/-TPL47uq6kW0/TXoqs0CcluI/AAAAAAAAASI/HJ4NfLNPUns/s1600/kielsoda.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706028" cy="29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ttersoan\AppData\Local\Microsoft\Windows\Temporary Internet Files\Content.IE5\YGLKFWBT\MC900432618[2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0257" y="2209743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752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/>
              <a:t>Are issue maps, showing things like: land use, language, and population in an area.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40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S</a:t>
            </a:r>
            <a:r>
              <a:rPr lang="en-US" dirty="0" smtClean="0"/>
              <a:t>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16260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4" y="3352800"/>
            <a:ext cx="151986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Kathryn!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76800"/>
          </a:xfrm>
        </p:spPr>
        <p:txBody>
          <a:bodyPr/>
          <a:lstStyle/>
          <a:p>
            <a:r>
              <a:rPr lang="en-US" sz="4000" dirty="0"/>
              <a:t>a document or physical object which was written or created during the time under study</a:t>
            </a:r>
            <a:r>
              <a:rPr lang="en-US" sz="40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3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</a:t>
            </a:r>
            <a:endParaRPr lang="en-US" dirty="0"/>
          </a:p>
        </p:txBody>
      </p:sp>
      <p:pic>
        <p:nvPicPr>
          <p:cNvPr id="1026" name="Picture 2" descr="http://www.publicdomainpictures.net/pictures/50000/nahled/open-window-frame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162601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ipsahoy.com/clipart2/as23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WVGJWTNF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86000" y="4495800"/>
            <a:ext cx="32001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tennasoftware.com/blog/wp-content/uploads/2011/02/Report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4" y="3352800"/>
            <a:ext cx="151986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586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Kathryn!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000" dirty="0"/>
              <a:t>a document or physical object which was written or after the time under study.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Colonize</a:t>
            </a:r>
            <a:endParaRPr lang="en-US" dirty="0"/>
          </a:p>
        </p:txBody>
      </p:sp>
      <p:pic>
        <p:nvPicPr>
          <p:cNvPr id="3074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1093604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lker.com/cliparts/S/o/l/i/H/A/uk-map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76800"/>
            <a:ext cx="1078705" cy="16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05400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1532283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A/f/J/b/W/C/grey-map-usa-png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1841154" cy="12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frequencycast.co.uk/images/uk_clip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1044860" cy="8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razywebsite.com/Pg-Free-Clipart-Graphics/Images_US_Independence_Day_Fourth_of_July/Printable_American_Flag_Clipart-01L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05200"/>
            <a:ext cx="882760" cy="8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2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cliparts101.com/files/975/5D223970F5881EE9BB41AFE2C13DE2DB/Columbus_Shi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855518" cy="8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00" y="14478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to settle in an area and take control of its government (usually for natural resources).</a:t>
            </a:r>
          </a:p>
        </p:txBody>
      </p:sp>
    </p:spTree>
    <p:extLst>
      <p:ext uri="{BB962C8B-B14F-4D97-AF65-F5344CB8AC3E}">
        <p14:creationId xmlns:p14="http://schemas.microsoft.com/office/powerpoint/2010/main" val="142067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 </a:t>
            </a:r>
            <a:endParaRPr lang="en-US" dirty="0"/>
          </a:p>
        </p:txBody>
      </p:sp>
      <p:pic>
        <p:nvPicPr>
          <p:cNvPr id="614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5161095"/>
            <a:ext cx="2223655" cy="149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umbs.dreamstime.com/x/black-cartoon-men-nurse-two-young-african-clinic-aids-awareness-30338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36" y="5181599"/>
            <a:ext cx="2172563" cy="14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2004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290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386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670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600" y="2514600"/>
            <a:ext cx="2971800" cy="2234335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2" name="Picture 8" descr="http://classroomclipart.com/images/gallery/Clipart/Maps/Clipart/south_af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78090"/>
            <a:ext cx="33337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lipartguide.com/_named_clipart_images/0511-0809-2919-5143_Happy_Caucasian_Family_clipar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18472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0"/>
            <a:ext cx="504447" cy="9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371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/>
              <a:t>A series of racist laws that prevented people of color from becoming powerful and wealthy.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197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800600"/>
            <a:ext cx="954773" cy="7403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000" b="1" dirty="0"/>
              <a:t>=</a:t>
            </a:r>
          </a:p>
        </p:txBody>
      </p:sp>
      <p:pic>
        <p:nvPicPr>
          <p:cNvPr id="5122" name="Picture 2" descr="http://www.eco-pros.com/images/Planets/Earths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538282" cy="24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31" y="3668424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75">
            <a:off x="6701477" y="411137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pattersoan\AppData\Local\Microsoft\Windows\Temporary Internet Files\Content.IE5\OBY2EZ4N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1010412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6764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A supply of materials produced by the Earth that are valuable to human society.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052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7903</TotalTime>
  <Words>198</Words>
  <Application>Microsoft Macintosh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Sub-Saharan Africa</vt:lpstr>
      <vt:lpstr>Physical Map</vt:lpstr>
      <vt:lpstr>Political Maps</vt:lpstr>
      <vt:lpstr>Thematic Map</vt:lpstr>
      <vt:lpstr>Primary Source</vt:lpstr>
      <vt:lpstr>Secondary Source</vt:lpstr>
      <vt:lpstr>Colonize</vt:lpstr>
      <vt:lpstr>Apartheid </vt:lpstr>
      <vt:lpstr>Natural Resources</vt:lpstr>
      <vt:lpstr>Cultural Diffusion</vt:lpstr>
      <vt:lpstr>Nationalism</vt:lpstr>
    </vt:vector>
  </TitlesOfParts>
  <Company>DMPS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Andrew</dc:creator>
  <cp:lastModifiedBy>L Net</cp:lastModifiedBy>
  <cp:revision>36</cp:revision>
  <cp:lastPrinted>2015-08-17T15:46:59Z</cp:lastPrinted>
  <dcterms:created xsi:type="dcterms:W3CDTF">2013-08-28T19:11:54Z</dcterms:created>
  <dcterms:modified xsi:type="dcterms:W3CDTF">2016-08-22T14:13:02Z</dcterms:modified>
</cp:coreProperties>
</file>