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4" d="100"/>
          <a:sy n="84" d="100"/>
        </p:scale>
        <p:origin x="143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081132-F2FE-4223-B856-9ED4BA1378D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DB3BE8-C8D9-4B0E-A543-E37A7CA2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6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B5043E-E739-4F8B-AC41-B4435F50EAA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Patterson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never enough resources to satisfy all demands.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7 minutes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Before you grab a computer</a:t>
            </a:r>
            <a:r>
              <a:rPr lang="en-US" dirty="0"/>
              <a:t>, you need to have done the following:</a:t>
            </a:r>
          </a:p>
          <a:p>
            <a:r>
              <a:rPr lang="en-US" dirty="0" smtClean="0"/>
              <a:t>Popsicle </a:t>
            </a:r>
            <a:r>
              <a:rPr lang="en-US" dirty="0"/>
              <a:t>stick in cup</a:t>
            </a:r>
          </a:p>
          <a:p>
            <a:r>
              <a:rPr lang="en-US" dirty="0" smtClean="0"/>
              <a:t>Grabbed </a:t>
            </a:r>
            <a:r>
              <a:rPr lang="en-US" dirty="0"/>
              <a:t>calendar</a:t>
            </a:r>
          </a:p>
          <a:p>
            <a:r>
              <a:rPr lang="en-US" dirty="0" smtClean="0"/>
              <a:t>Have </a:t>
            </a:r>
            <a:r>
              <a:rPr lang="en-US" dirty="0"/>
              <a:t>something to write with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Do List</a:t>
            </a:r>
          </a:p>
          <a:p>
            <a:r>
              <a:rPr lang="en-US" dirty="0"/>
              <a:t>Grab a computer and log in</a:t>
            </a:r>
          </a:p>
          <a:p>
            <a:r>
              <a:rPr lang="en-US" dirty="0" smtClean="0"/>
              <a:t>Identify/write </a:t>
            </a:r>
            <a:r>
              <a:rPr lang="en-US" dirty="0"/>
              <a:t>learning target</a:t>
            </a:r>
          </a:p>
          <a:p>
            <a:r>
              <a:rPr lang="en-US" dirty="0" smtClean="0"/>
              <a:t>Answer </a:t>
            </a:r>
            <a:r>
              <a:rPr lang="en-US" dirty="0"/>
              <a:t>warm up</a:t>
            </a:r>
          </a:p>
          <a:p>
            <a:r>
              <a:rPr lang="en-US" dirty="0" smtClean="0"/>
              <a:t>Directions </a:t>
            </a:r>
            <a:r>
              <a:rPr lang="en-US" dirty="0"/>
              <a:t>are on your blue piece of paper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Confused? </a:t>
            </a:r>
            <a:r>
              <a:rPr lang="en-US" dirty="0" smtClean="0"/>
              <a:t>Ask Mr. Patterson for the instructions.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Work Time – 15 minutes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Silently work on your strand.</a:t>
            </a:r>
          </a:p>
          <a:p>
            <a:r>
              <a:rPr lang="en-US" dirty="0" smtClean="0"/>
              <a:t>If you need something, raise your hand.</a:t>
            </a:r>
          </a:p>
          <a:p>
            <a:endParaRPr lang="en-US" dirty="0"/>
          </a:p>
          <a:p>
            <a:r>
              <a:rPr lang="en-US" dirty="0" smtClean="0"/>
              <a:t>All assessments need to be taken/started during this time.</a:t>
            </a:r>
          </a:p>
          <a:p>
            <a:endParaRPr lang="en-US" dirty="0"/>
          </a:p>
          <a:p>
            <a:r>
              <a:rPr lang="en-US" dirty="0" smtClean="0"/>
              <a:t>Lights will be off.</a:t>
            </a:r>
          </a:p>
          <a:p>
            <a:r>
              <a:rPr lang="en-US" dirty="0" smtClean="0"/>
              <a:t>Jazz/Classical or no music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Time – 20 minutes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to work with/problem solve with other students.</a:t>
            </a:r>
          </a:p>
          <a:p>
            <a:r>
              <a:rPr lang="en-US" dirty="0" smtClean="0"/>
              <a:t>Continue working on your strand.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Lights will be on.</a:t>
            </a:r>
          </a:p>
          <a:p>
            <a:r>
              <a:rPr lang="en-US" dirty="0" smtClean="0"/>
              <a:t>Appropriate music is okay.</a:t>
            </a:r>
          </a:p>
          <a:p>
            <a:r>
              <a:rPr lang="en-US" dirty="0" smtClean="0"/>
              <a:t>Constructive conversation is encouraged.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– 7 minutes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off computer and plug it in.</a:t>
            </a:r>
          </a:p>
          <a:p>
            <a:r>
              <a:rPr lang="en-US" dirty="0" smtClean="0"/>
              <a:t>Complete exit slip</a:t>
            </a:r>
          </a:p>
          <a:p>
            <a:r>
              <a:rPr lang="en-US" dirty="0" smtClean="0"/>
              <a:t>Turn in your warm up in the folder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Confused? </a:t>
            </a:r>
            <a:r>
              <a:rPr lang="en-US" dirty="0"/>
              <a:t>Ask Mr. Patterson for the instructions.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Gandhi vs.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dn.quotesgram.com/small/27/67/275208197-mahatma_gandhi_quote_protest_by_thesaygi-d4hur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2514601"/>
            <a:ext cx="3774015" cy="27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huffingtonpost.com/2016-01-18-1453130532-1976774-MartinLutherKingspe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1" y="1633728"/>
            <a:ext cx="3857625" cy="24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inuousmag.com/sm/wp-content/uploads/2013/07/Mandela-Long-Walk-to-Freedom-Idris-Elba-597x3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5799"/>
            <a:ext cx="3717925" cy="24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Caste System and the Case for Affirmative Action</a:t>
            </a:r>
            <a:endParaRPr lang="en-US" sz="2800" dirty="0"/>
          </a:p>
        </p:txBody>
      </p:sp>
      <p:pic>
        <p:nvPicPr>
          <p:cNvPr id="2050" name="Picture 2" descr="http://unitingworld.org.au/blogs/files/2011/08/Dalit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333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jazeera.com/mritems/Images/2015/8/26/8e3b8fbf195e4979bf850b45bb09022d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7936"/>
            <a:ext cx="5153025" cy="2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Opium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i.usatoday.net/news/_photos/2009/03/30/poppyt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7370"/>
            <a:ext cx="44958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s2.org/wp-content/uploads/2015/11/afghan-natural-gas-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58340"/>
            <a:ext cx="5199974" cy="29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0.wp.com/www.myafricanow.com/wp-content/uploads/2014/12/map-of-Africa-resources.jpg?resize=540%2C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238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bc.net.au/news/image/6984738-3x2-940x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57" y="2274313"/>
            <a:ext cx="4942523" cy="32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pic>
        <p:nvPicPr>
          <p:cNvPr id="5122" name="Picture 2" descr="http://amino-acid-therapy.com/wp-content/uploads/2014/02/Imbalance_Stones_Ed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2001"/>
            <a:ext cx="3752850" cy="27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ender-focus.com/wp-content/uploads/2013/10/B-for-Brid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240461" cy="32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1h69ey09xg1xv.cloudfront.net/wp-content/uploads/2015/12/Spice_market-India-720x4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12850"/>
            <a:ext cx="3648456" cy="24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enhardt.co.uk/wp-content/uploads/2013/08/kivaloan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2209800"/>
            <a:ext cx="2632075" cy="17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pic>
        <p:nvPicPr>
          <p:cNvPr id="8" name="Picture 2" descr="http://sevenpillarsinstitute.org/wp-content/uploads/2015/02/Income-In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2237" cy="44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143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Power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77957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Resources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66653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Opportunities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Imbalance of what you’re measuring (power, resources, etc..)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905000"/>
            <a:ext cx="8429625" cy="462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134765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Resources</a:t>
            </a:r>
          </a:p>
        </p:txBody>
      </p:sp>
      <p:sp>
        <p:nvSpPr>
          <p:cNvPr id="10" name="Rectangle 9"/>
          <p:cNvSpPr/>
          <p:nvPr/>
        </p:nvSpPr>
        <p:spPr>
          <a:xfrm rot="1585138">
            <a:off x="6581354" y="227766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Demand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585138">
            <a:off x="5900076" y="381927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Demand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8937" y="480005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Demand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449049">
            <a:off x="947077" y="4215564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Demand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231887">
            <a:off x="794675" y="253916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Demand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18251</TotalTime>
  <Words>231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Clarity</vt:lpstr>
      <vt:lpstr>South Asia</vt:lpstr>
      <vt:lpstr>Gandhi vs. Great Britain</vt:lpstr>
      <vt:lpstr>Caste System and the Case for Affirmative Action</vt:lpstr>
      <vt:lpstr>Opium in Afghanistan</vt:lpstr>
      <vt:lpstr>Developing Countries</vt:lpstr>
      <vt:lpstr>Other Topics</vt:lpstr>
      <vt:lpstr>Inequality</vt:lpstr>
      <vt:lpstr>Inequality</vt:lpstr>
      <vt:lpstr>Scarcity</vt:lpstr>
      <vt:lpstr>Scarcity</vt:lpstr>
      <vt:lpstr>PowerPoint Presentation</vt:lpstr>
      <vt:lpstr>Warm Up – 7 minutes</vt:lpstr>
      <vt:lpstr>Silent Work Time – 15 minutes</vt:lpstr>
      <vt:lpstr>Collaboration Time – 20 minutes</vt:lpstr>
      <vt:lpstr>Exit Slip – 7 minutes</vt:lpstr>
    </vt:vector>
  </TitlesOfParts>
  <Company>DMPS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Patterson, Andrew</cp:lastModifiedBy>
  <cp:revision>71</cp:revision>
  <cp:lastPrinted>2014-01-07T17:31:48Z</cp:lastPrinted>
  <dcterms:created xsi:type="dcterms:W3CDTF">2013-08-28T19:11:54Z</dcterms:created>
  <dcterms:modified xsi:type="dcterms:W3CDTF">2016-04-01T12:06:28Z</dcterms:modified>
</cp:coreProperties>
</file>