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99" r:id="rId4"/>
    <p:sldId id="300" r:id="rId5"/>
    <p:sldId id="273" r:id="rId6"/>
    <p:sldId id="264" r:id="rId7"/>
    <p:sldId id="287" r:id="rId8"/>
    <p:sldId id="286" r:id="rId9"/>
    <p:sldId id="265" r:id="rId10"/>
    <p:sldId id="274" r:id="rId11"/>
    <p:sldId id="258" r:id="rId12"/>
    <p:sldId id="259" r:id="rId13"/>
    <p:sldId id="30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8" r:id="rId22"/>
    <p:sldId id="289" r:id="rId23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D800B78-B7CA-42B5-94D9-654D952316BB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63F77E8-2101-4524-9AAE-604F4F177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89ADA-3091-4CB5-B22B-7E54B77153B3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348C4-BEE5-442C-BDB9-A56D45275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348C4-BEE5-442C-BDB9-A56D452754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13971F-AE31-4D27-ADF6-8CCAA7DB1CA2}" type="datetimeFigureOut">
              <a:rPr lang="en-US" smtClean="0"/>
              <a:t>4/6/2015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A2D6563-9A0F-4C54-ACF9-D8A25443B1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3.jpeg"/><Relationship Id="rId4" Type="http://schemas.openxmlformats.org/officeDocument/2006/relationships/image" Target="../media/image29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gif"/><Relationship Id="rId4" Type="http://schemas.openxmlformats.org/officeDocument/2006/relationships/image" Target="../media/image20.gif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Southeast </a:t>
            </a:r>
            <a:r>
              <a:rPr lang="en-US" dirty="0" smtClean="0"/>
              <a:t>Asia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Patterson</a:t>
            </a:r>
          </a:p>
          <a:p>
            <a:r>
              <a:rPr lang="en-US" dirty="0" smtClean="0"/>
              <a:t>Callanan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1425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Multinational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business that has offices in multiple countries.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1</a:t>
            </a:r>
            <a:r>
              <a:rPr lang="en-US" sz="4000" dirty="0" smtClean="0"/>
              <a:t> </a:t>
            </a:r>
            <a:r>
              <a:rPr lang="en-US" sz="4000" dirty="0"/>
              <a:t>left…</a:t>
            </a:r>
          </a:p>
        </p:txBody>
      </p:sp>
    </p:spTree>
    <p:extLst>
      <p:ext uri="{BB962C8B-B14F-4D97-AF65-F5344CB8AC3E}">
        <p14:creationId xmlns:p14="http://schemas.microsoft.com/office/powerpoint/2010/main" val="6957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pic>
        <p:nvPicPr>
          <p:cNvPr id="1026" name="Picture 2" descr="http://blog.advocate-art.com/wp-content/uploads/2011/03/GreatFire_bucketLinelo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9753600" cy="436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3240817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" y="3886200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" y="4572000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74" y="4858349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2" y="4175013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62" y="3597387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upload.wikimedia.org/wikipedia/commons/7/7b/United_States_one_dollar_bill,_obve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344" y="3775188"/>
            <a:ext cx="661988" cy="28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SDd66RLSQQTYSuuavdKFERIaHPPj5i5AeQx6k2ID6JUWLzB82C6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44727"/>
            <a:ext cx="1347788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4.bp.blogspot.com/_CarNcodpCMA/TEeR88RjsyI/AAAAAAAAIgg/O-GeZUzm37Q/s1600/britishflag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753567"/>
            <a:ext cx="1347788" cy="68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nchantedlearning.com/asia/china/flag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17202"/>
            <a:ext cx="952500" cy="6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Countries working together to buy and sell products and exchange ideas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0</a:t>
            </a:r>
            <a:r>
              <a:rPr lang="en-US" sz="4000" dirty="0" smtClean="0"/>
              <a:t> </a:t>
            </a:r>
            <a:r>
              <a:rPr lang="en-US" sz="4000" dirty="0"/>
              <a:t>left…</a:t>
            </a:r>
          </a:p>
        </p:txBody>
      </p:sp>
    </p:spTree>
    <p:extLst>
      <p:ext uri="{BB962C8B-B14F-4D97-AF65-F5344CB8AC3E}">
        <p14:creationId xmlns:p14="http://schemas.microsoft.com/office/powerpoint/2010/main" val="92440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Vocabulary Word</a:t>
            </a:r>
          </a:p>
          <a:p>
            <a:pPr marL="0" indent="0">
              <a:buNone/>
            </a:pPr>
            <a:r>
              <a:rPr lang="en-US" dirty="0" smtClean="0"/>
              <a:t>2. Definition</a:t>
            </a:r>
          </a:p>
          <a:p>
            <a:pPr marL="0" indent="0">
              <a:buNone/>
            </a:pPr>
            <a:r>
              <a:rPr lang="en-US" dirty="0" smtClean="0"/>
              <a:t>3. A picture showing the meaning of the 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Study Help</a:t>
            </a:r>
            <a:r>
              <a:rPr lang="en-US" b="1" dirty="0" smtClean="0"/>
              <a:t>!!!</a:t>
            </a:r>
          </a:p>
          <a:p>
            <a:pPr marL="0" indent="0">
              <a:buNone/>
            </a:pPr>
            <a:r>
              <a:rPr lang="en-US" dirty="0"/>
              <a:t>http://quizlet.com/_nuocp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78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956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990600"/>
          </a:xfrm>
        </p:spPr>
        <p:txBody>
          <a:bodyPr/>
          <a:lstStyle/>
          <a:p>
            <a:r>
              <a:rPr lang="en-US" dirty="0" smtClean="0"/>
              <a:t>Where is this region?</a:t>
            </a:r>
            <a:endParaRPr lang="en-US" dirty="0"/>
          </a:p>
        </p:txBody>
      </p:sp>
      <p:pic>
        <p:nvPicPr>
          <p:cNvPr id="1026" name="Picture 2" descr="http://www.wallsave.com/wallpapers/1366x768/world-map/265671/world-map-earth-satellite-x-hd-jootix-2656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3800" y="1190625"/>
            <a:ext cx="12801600" cy="719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885890" y="4211779"/>
            <a:ext cx="23829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05200" y="449699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871235" y="349264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38625" y="330907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971925" y="3475326"/>
            <a:ext cx="98654" cy="2522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76800" y="3182939"/>
            <a:ext cx="0" cy="54465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3400" y="3128100"/>
            <a:ext cx="30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032479" y="3125501"/>
            <a:ext cx="206146" cy="1549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38800" y="360145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876800" y="3223672"/>
            <a:ext cx="2200008" cy="688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24600" y="3683215"/>
            <a:ext cx="0" cy="2036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638800" y="2728045"/>
            <a:ext cx="1076592" cy="6759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715392" y="2552700"/>
            <a:ext cx="1397460" cy="1753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70662" y="301668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656347" y="391181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280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8484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6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(Myanmar)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wkcommentaries.files.wordpress.com/2012/06/myanma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526217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timeinc.net/time/daily/2007/0709/myanmar_protest_09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599"/>
            <a:ext cx="3895927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sis.washington.edu/seac//image/Images%20for%20website/President%20Obama%20in%20Bur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36448"/>
            <a:ext cx="3886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hewe.cc/thewei/_/images_3/burma/ruling_junta.j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13" y="4136448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8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(Vietnam War)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fischerarthistory.com/uploads/1/2/0/7/12071711/5927501.jpg?7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20942"/>
            <a:ext cx="5181600" cy="46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3net.com/img/uploads/shows/71/images/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00160"/>
            <a:ext cx="3252957" cy="18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en/9/95/Saigon-hubert-van-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67" y="3810000"/>
            <a:ext cx="3456621" cy="22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real price of your t-shirt?</a:t>
            </a:r>
            <a:endParaRPr lang="en-US" dirty="0"/>
          </a:p>
        </p:txBody>
      </p:sp>
      <p:pic>
        <p:nvPicPr>
          <p:cNvPr id="4098" name="Picture 2" descr="http://static.guim.co.uk/sys-images/Guardian/Pix/audio/video/2013/4/24/1366793440559/Eight-story-building-coll-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199466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com.washington.edu/commir/vol2/images/photos/nik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20216"/>
            <a:ext cx="253365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ages.wikia.com/wikiality/images/archive/c/c9/20080527052702!Nike_factory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16" y="4572000"/>
            <a:ext cx="3524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0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Over the next </a:t>
            </a:r>
            <a:r>
              <a:rPr lang="en-US" dirty="0" smtClean="0"/>
              <a:t>three weeks </a:t>
            </a:r>
            <a:r>
              <a:rPr lang="en-US" dirty="0" smtClean="0"/>
              <a:t>we will be learning about Southeast Asia. This region is affected by </a:t>
            </a:r>
            <a:r>
              <a:rPr lang="en-US" dirty="0" smtClean="0"/>
              <a:t>several complex </a:t>
            </a:r>
            <a:r>
              <a:rPr lang="en-US" dirty="0" smtClean="0"/>
              <a:t>and thought provoking issues. To help us understand the issues you will need to become familiar with the unit vocabulary.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On each slide there is a picture and a vocabulary word. </a:t>
            </a:r>
            <a:r>
              <a:rPr lang="en-US" u="sng" dirty="0" smtClean="0"/>
              <a:t>When called </a:t>
            </a:r>
            <a:r>
              <a:rPr lang="en-US" u="sng" dirty="0" smtClean="0"/>
              <a:t>upon</a:t>
            </a:r>
            <a:r>
              <a:rPr lang="en-US" dirty="0" smtClean="0"/>
              <a:t>, </a:t>
            </a:r>
            <a:r>
              <a:rPr lang="en-US" dirty="0" smtClean="0"/>
              <a:t>your job is to guess what the word or phrase means.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Countries working together to buy and sell products and exchange ideas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499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Organization (WTO)</a:t>
            </a:r>
            <a:endParaRPr lang="en-US" dirty="0"/>
          </a:p>
        </p:txBody>
      </p:sp>
      <p:pic>
        <p:nvPicPr>
          <p:cNvPr id="2050" name="Picture 2" descr="http://simran.crownpac.net/blog/wp-content/uploads/2007/05/050407_0812_Microfinanc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6" y="2438400"/>
            <a:ext cx="6667499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encrypted-tbn1.gstatic.com/images?q=tbn:ANd9GcSDd66RLSQQTYSuuavdKFERIaHPPj5i5AeQx6k2ID6JUWLzB82C6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38400"/>
            <a:ext cx="1347788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enchantedlearning.com/asia/china/fla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03137"/>
            <a:ext cx="952500" cy="6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84d1f3.medialib.glogster.com/media/e0/e01aaa69a945f1bfccf36a86d3d2e068106978cd2bd8985a207173847ac29d35/20775-clipart-illustration-of-a-friendly-male-police-officer-in-a-blue-uniform-and-white-gloves-holding-his-hand-up-and-blowing-a-whistle-while-directint-traff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10590"/>
            <a:ext cx="1111104" cy="165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attersoan\AppData\Local\Microsoft\Windows\Temporary Internet Files\Content.IE5\4VUTU2X7\MC900432618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1536">
            <a:off x="1904548" y="1590135"/>
            <a:ext cx="1828572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31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Trade Organization (WTO)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group responsible for making sure companies and countries don’t break rules when they trade.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6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pic>
        <p:nvPicPr>
          <p:cNvPr id="22530" name="Picture 2" descr="http://www.clipartheaven.com/clipart/education_&amp;_schools/cartoons/report_card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49250"/>
            <a:ext cx="200660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qual 3"/>
          <p:cNvSpPr/>
          <p:nvPr/>
        </p:nvSpPr>
        <p:spPr>
          <a:xfrm>
            <a:off x="5181600" y="2454201"/>
            <a:ext cx="1219200" cy="51435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532" name="Picture 4" descr="http://webtaj.com/images/sports-car-clip-art-vector-online-royalty-free-public_81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3" y="4339057"/>
            <a:ext cx="2040394" cy="1261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http://comps.canstockphoto.com/can-stock-photo_csp53312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03" y="2233612"/>
            <a:ext cx="2143125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http://scientopia.org/blogs/scicurious/files/2010/10/ram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314" y="1736287"/>
            <a:ext cx="2193227" cy="195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http://investorplace.com/wp-content/uploads/2013/09/stea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76" y="3959151"/>
            <a:ext cx="2371901" cy="179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lipartheaven.com/clipart/education_&amp;_schools/cartoons/report_card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81" y="4114800"/>
            <a:ext cx="1677837" cy="251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heramenrater.com/wp-content/uploads/2011/11/2011_11_29_rrv_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505" y="2862039"/>
            <a:ext cx="957477" cy="72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us 2"/>
          <p:cNvSpPr/>
          <p:nvPr/>
        </p:nvSpPr>
        <p:spPr>
          <a:xfrm>
            <a:off x="2244170" y="2390775"/>
            <a:ext cx="883772" cy="990600"/>
          </a:xfrm>
          <a:prstGeom prst="mathPlus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14"/>
          <p:cNvSpPr/>
          <p:nvPr/>
        </p:nvSpPr>
        <p:spPr>
          <a:xfrm>
            <a:off x="2196542" y="4474579"/>
            <a:ext cx="883772" cy="990600"/>
          </a:xfrm>
          <a:prstGeom prst="mathPlus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qual 15"/>
          <p:cNvSpPr/>
          <p:nvPr/>
        </p:nvSpPr>
        <p:spPr>
          <a:xfrm>
            <a:off x="5410200" y="4712704"/>
            <a:ext cx="1219200" cy="514350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353395" y="2938238"/>
            <a:ext cx="1023695" cy="824427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176927" y="2807493"/>
            <a:ext cx="1385674" cy="11516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409287" y="4705761"/>
            <a:ext cx="93807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smtClean="0">
                <a:solidFill>
                  <a:srgbClr val="FF0000"/>
                </a:solidFill>
              </a:rPr>
              <a:t>A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3591" y="1931696"/>
            <a:ext cx="666750" cy="56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534" y="2430388"/>
            <a:ext cx="666750" cy="561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8516" y="1924798"/>
            <a:ext cx="666750" cy="561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2204" y="2396341"/>
            <a:ext cx="666750" cy="561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18365" y="2901367"/>
            <a:ext cx="666750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4479" y="2901367"/>
            <a:ext cx="666750" cy="5619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0824" y="4969879"/>
            <a:ext cx="666750" cy="561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7909" y="5386178"/>
            <a:ext cx="666750" cy="5619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662" y="5319713"/>
            <a:ext cx="666750" cy="5619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4534" y="5666970"/>
            <a:ext cx="666750" cy="561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8604" y="4962091"/>
            <a:ext cx="666750" cy="561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9077" y="5633933"/>
            <a:ext cx="666750" cy="5619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278496" y="2131929"/>
            <a:ext cx="141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High</a:t>
            </a:r>
            <a:endParaRPr lang="en-US" sz="3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351837" y="5148384"/>
            <a:ext cx="1416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Low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76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Living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average quality of life for a person living in a community.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 </a:t>
            </a:r>
            <a:r>
              <a:rPr lang="en-US" sz="4000" dirty="0"/>
              <a:t>left…</a:t>
            </a:r>
          </a:p>
        </p:txBody>
      </p:sp>
    </p:spTree>
    <p:extLst>
      <p:ext uri="{BB962C8B-B14F-4D97-AF65-F5344CB8AC3E}">
        <p14:creationId xmlns:p14="http://schemas.microsoft.com/office/powerpoint/2010/main" val="26795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pic>
        <p:nvPicPr>
          <p:cNvPr id="11266" name="Picture 2" descr="http://www.worldwithoutracism.org/thepeoplesheroes/wp-content/uploads/2012/11/decla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943373" cy="54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371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1371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971800"/>
            <a:ext cx="1371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21320"/>
            <a:ext cx="13716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clker.com/cliparts/5/8/0/8/1245687934448019525Minduka_Present_Blue_Pack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3901305"/>
            <a:ext cx="1198418" cy="12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attersoan\AppData\Local\Microsoft\Windows\Temporary Internet Files\Content.IE5\4VUTU2X7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04044"/>
            <a:ext cx="1828572" cy="8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canadianimmigrant.ca/wordpress/wp-content/uploads/diversity-peopl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403856"/>
            <a:ext cx="2523844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4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Basic rights and freedoms to which all humans should have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3 </a:t>
            </a:r>
            <a:r>
              <a:rPr lang="en-US" sz="4000" dirty="0"/>
              <a:t>left…</a:t>
            </a:r>
          </a:p>
        </p:txBody>
      </p:sp>
    </p:spTree>
    <p:extLst>
      <p:ext uri="{BB962C8B-B14F-4D97-AF65-F5344CB8AC3E}">
        <p14:creationId xmlns:p14="http://schemas.microsoft.com/office/powerpoint/2010/main" val="82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 </a:t>
            </a:r>
            <a:endParaRPr lang="en-US" dirty="0"/>
          </a:p>
        </p:txBody>
      </p:sp>
      <p:pic>
        <p:nvPicPr>
          <p:cNvPr id="1026" name="Picture 2" descr="http://www.pageresource.com/clipart/clipart/geography/continents/largeblanks/South-America-2-t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30" y="2331888"/>
            <a:ext cx="1881625" cy="273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lker.com/cliparts/x/v/0/7/E/m/gray-u-s-map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17" y="2637006"/>
            <a:ext cx="3359177" cy="21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ttersoan\AppData\Local\Microsoft\Windows\Temporary Internet Files\Content.IE5\4VUTU2X7\MC90043261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26" y="3241542"/>
            <a:ext cx="2819286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humbs.gograph.com/gg605174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32" y="1836906"/>
            <a:ext cx="1619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pearlsofprofundity.files.wordpress.com/2012/07/will-work-for-food-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18" y="2692424"/>
            <a:ext cx="16249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frumforum.com/wp-content/uploads/2011/11/jobles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51" y="2669356"/>
            <a:ext cx="1788908" cy="100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6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Sending jobs to other countries for cheaper labor (workers).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4572000"/>
            <a:ext cx="1810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 </a:t>
            </a:r>
            <a:r>
              <a:rPr lang="en-US" sz="4000" dirty="0"/>
              <a:t>left…</a:t>
            </a:r>
          </a:p>
        </p:txBody>
      </p:sp>
    </p:spTree>
    <p:extLst>
      <p:ext uri="{BB962C8B-B14F-4D97-AF65-F5344CB8AC3E}">
        <p14:creationId xmlns:p14="http://schemas.microsoft.com/office/powerpoint/2010/main" val="3670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Multinational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524000"/>
            <a:ext cx="82296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AQEA8PDw8PDw8QDw0QDw0PDQ8PDg8NFBEWFhQRFBQYHCghGBolGxUUIT0hJSkrLi4wGB8zODMsNygtLisBCgoKDg0OFxAQFywcHBwsLCwsLCwsLCwsLCwsLCwsLCwsLCwsLCwsLCwsLCwsLCwsLCwsLCwsLCwsLCwsLCwsLP/AABEIAOEA4QMBIgACEQEDEQH/xAAcAAEBAQACAwEAAAAAAAAAAAAAAQIGBwMFCAT/xAA/EAACAgEBBQUEBwQLAQEAAAAAAQIDEQQFBhIhMQcTQVFhInGBkRQjMlJiocEIQoKxJENTcnODkqLD0fAzFf/EABYBAQEBAAAAAAAAAAAAAAAAAAABAv/EABsRAQEBAAIDAAAAAAAAAAAAAAABERIxAiFB/9oADAMBAAIRAxEAPwDp8AGxSmQBoBMICgAAAACNcRkAa4jOQAAAJoFR7DYuxL9XPgog5NNcU3yhD+8/06naG73ZdVHEtR9fPxUsxqXpw/vfEl8ouOpdPp52NquE7GsZjXCU2vhFF1mhtpcVdVOpyTcVOLi2l15M+mdFu3XVFRjGMElyjGKjFfBHUvbXQq79HFde61Dfu4oY/Uk8kdcAA3oFTIEBsAAVM0ZRoDXEDIA/MDOSpgUAZAAZAFTDZABcjJABrJTBckFBkDRpHJNy907do2uMcwora765LOM8+CP4n+XXyz6bZWz7NTfVpqlmy6ahHyWesn6JJv3I+mt19gVaLT16epezBc5NLism/tTl6tktwY3f3co0tca6a1GMV08W/Ft9W/U5BVUl4EisG8mBLHyPnPth2h320pQTytPVXX7pvM5flKJ33t7aUNLp7tRa8QqrlOXm0l0Xq+nxPlPaOtnfdbfZ9u2ydkuecOTzhei6fAsHgRUZLk2NAiZQNgiDZRS5MooGs+4GQB+YpAQUEAApABcjJAQayUgAuQZGQK2VGDSIO2ewnYalPUa+a+x/R6W1+80pWS+XAvmd0wRw/sn0Kq2Ro+XO2M75ersm5L8nFfA5ikZFKgo+L5Lxb8jqTtN7UIRjPRbNsUpvMb9ZB+zWujhU/wB6X4ui8OfTQ9P2z75LUWf/AJ2nlmmmaeomull8elafiovm/XHkdXADEAAUDSIjRVVMSICgaTMgDWQZAHhTBnIJRoIzkJkGgAAKDlO7+4et1mJcHcVPmrLk02vOMOr+OEQcWwawd0bJ7JdPHDudt8vWXdQ+Cjz+bZyXT9nmiiuWj0/8VUZv5yyxyV85YI0fSF24Gja56PTfCmEX80jje1+yvSTy6u808vwSc4Z9Yyz+TRNMdJ4I2c02z2ca6jLqUdTDzr9mz4wl+jZxDU6edcnCyEq5rrCcHCXyfMqY+gdzN+tkUbN0Fd2uprtq0tELK3xOcZxglJNJeZ49sdtGy6U1po36ufhwVuqvPrKePyTPn3ul5H69n7NtvnwUVTtl4xrg5Y9+Oi9WBybe7tH1+0lKuUlptM+T01DaU15WT6z93JehxGMTsPYXZTqrcS1M40R5Pgj9bbjyf7q+bOebK7LdDUlxVO6X3rpuSf8ACsR/IaOgXgnLzPqHT7o0VrFdFMF5RphH+SJqN1apLDqqkvKVcWvzQ1cfMHCXB39tLs60c086WEH96rNT/wBuDhW2uy+Ucy01ucf1Vy/lNL+aHKGOtgfs2ls23Tzdd9cq588KS5SXmn0a9x+M0gCNkyBohMkyUbBnIM7R4AAAKkTBpICnm0elndZCqqErLJyUYVxWZSl/7x8Dxwi20km22kklluT5JJeLPoHsx3EjoaldfFPV2xXG+vcwfPuo/q/F+iQtwev3E7Mq6FC/VKN2o5NJrNVL/Cn9qS+8/hg7O0+ijHwR+iutLoeWJkSNaRpIAoYMyqT6o0UYPw3bNi+h6fae7FN8eC6mu6P3bIRkl6rPQ5OQmK68p7MtnKfGtJHPlK26cP8AQ5cP5HKdnbBppioV1wrgukIQjCK+CPc4AHir08V4Hl4UUhUAABHBH5L9FGXhzP2GWBwzePdirUQlXbWpwfTPWL84vqn7jo7fDdO3QT4uc9PJ4jbjnF+EJ48fXxPqGcE1g4zvTsul0WvUcCo4Jd45tKCjjm230J0vb5fZD9O0YVRtsjTN21KclXY005Q8Hz/n49T8rZpFBkF0aBMgo8QAMjSKEWMW2klmTaUUurk+SXzA7L7F911qL5a62OatPLhpTXKWoa5y9eFP5v0O/KYYR6LcrYa0Oi0+mSWYVp2NL7Vsuc5fNs5CiAVMgA2gZRoAAAKQAAC4GAICkAAGZAGyIDIHh2jrqtNVZffNV1VQc5zfRRR829oe/t21bXGPFVooS+q0+cObXS23zl5LovfzPddsu+EtVqHoaZP6Npp/WYfK7UrrnzjDp78+SOtABCgogZQWCAYBR4gAQWLOT9m+zfpO1dFW1mMbe+mvw1Rc1/uUTjCOzewHSce0NRb4VaVx/issj+kGSjv6CNkRSAVIiRtAEgAAKQ0BC4CRQAwABGiYNBgYDRSAYaOO7+7c+haHUXp+3GHDX/iyfDD82jkrOn+3vXNU6ahPHHdKcl5xrhj+c18gOlpybbbbbbbcn1bfVswaZlmsEKAAJkpGUXIJgAeIERTII7h/Z1iu82k/FQ0S+bv/AOjp47i/Zzf1m0l5w0T+Tv8A+yDu0AAaiikRQAAA0kUzk0gAAAAAAAAI0Q0TAGZHRHby33+iXh3eq+fFUd8T6HSvbxpfY0l2Ps2XVt/34qX/ABgdOsyzTMyLQKZLkCkGSMC5IQF9jxoplFJRTtP9nrVcOv1VX9ppVNf5dsV/yHVhzXsc13c7Y0uelyuof8UHKP8AuhElH00wWRANoBAAUhrAEwUqAAAAAAAAAAAASRwLtS2M9TodRCKzOCV1aXVzrfFhe9ZXxOfH4toU5QHx9IyzlnaLu29DrJ8Mcae5yspaXsxy/aq/hb+Tj6nE2UZAAAAAAAUeEqZAKNI/ZsbXPT6nT6hf1F9NvLyhNNr5ZPxJhkH2hXYpwjOLypRTT801lMpxHsk2x9L2TpW3mdMXp7OeXxVeys++PA/icuIvxpMpg1kIpSACpmkYLkDQJkuQAAAAAAAABJLKwUAcQ3y3Zq1tM6LVyftQsWOKuxdJx/8Ac1lHzlvFsK/Q3Sovjh83CxJ93bD70X+nVH1xdWpLDOK70bs06up1X1qcHzi+koS+9GXVMD5bBzTers91Wkcp0p6mhc04r66C/FDx98fkjhUgI2MkAAAFGECZKUCkKgO2f2fdv91qr9DOWI6iHe1JtY7+te2l6uHP/LO+ZrmfHOx9pWaTUUaqrlZRbCyPPCfC+cX6NZXxPr3ZO0a9Xp6dTU813Vwsi/Hhks4fqunwMj9AAA1EpEigAAAKABoAAAAAAADJMkZAKSUE+pRKQHDO0fWQ0eh1Go5ccYYrXnbP2YL/AFNfJnzA/n6vxZ2v277w97fVoYSzGn667/FkmoR+EXJ/xo6okBAEMFgAufcC6PDkZAKNFREANndXYBvVys2VbLpxXaXL6xfO2te5+18ZeR0qefZ2us011Wopk4W0zjZXLylF9H5p9GvFNozYPsmSwQ9PubvHVtPR1aqrk5LFlecuq5fbg/c/mmme4IGTaZgAbBEygAABRkgAuSpmQBvJnJABSDJnIGj1G9m2q9DpLtVY/Zrg2o55zn0jBerbS+J7ds+fu23ez6TqFoKZZo0zzc0+Vmq6cPugnj3yfkB1ztDW2ai22+18Vls5WTl+KTzhenh7kflkaIzUGUGXBGUXAIAPECpgAikCA0mVmSpgcw7Mt9ZbK1WZuT0dzjHU1rnw+V0V96P5rPofUFF0LYQtrlGcJxjKM4tOMoNZUk/Jo+LjtXsd7Rfoco7P1k/6LOWKLpPlp7G/sSf9m2+vg/R8sUd+MJm5JNZXQ8QGxkwVMK3xDiIkaUAicReIuEvEqivADPEOIrgZaAvEZYIBSpEPSb37z0bM00tRfLnzVVSa7y63HKEV/N+C5gei7Vt9Fs3Td3TJfTNQpRpXJ91DpK5r08PN48mfNknltttttttvLbfVt+LPYbwbau12ot1Wolmyx9Fnhrgvs1xXhFL9X1bPWtlgrZGRsqRRGTBWQAABo8QyCFFRSAC5KZKgKGECDtLs47Wp6KMNJr+O7TRSjVqI+1bTHwjJfvwXzXqd57I2xpdbWrdLfVdB49quaePSS6xfo+Z8dG9NfOqSnVOdU10nXOUJr4p5Jg+z+79T1u2dv6LRR4tXqqaFzajOxd5LH3YL2pfBHylPePaEliW0NbJfdlrL2vlxHrHzbb5ttttvLbfi2TB3jvL25Vx4obN0zsfNLU6nMK/fGte1Je9xOtds7+7V1bbu110Yt/8Ayol9HrS8sQxle/JxlFyWQauk5vinKU5fenJyfzZ+nSbT1NOO51Oopx07rUWwx8mfkyUYOfbv9r+1dK0rrIa2rPOF8cWY9LY88+9M7W3b7YNl6tKN1j0Vr6w1PKrPpavZx78HzWRxJg+z9NfVbFTqshZB81OucZxa9Gi3SjBOU5KMV1lJqKXxZ8YUylB8UJyhL70JOL+aNX2zsadk52NdHZOU2vmwPo7e3tX2fo4yhp7I67UY9muiSlTF+c7Vyx6LLOhd5N4tVtC96jVWcc+kIJYrqh9yEfBfm/HJ6hIpZBckAKAyAUAAAAAHhAAAqAAMMADSIwCQH4FAEEiUAAAAKhEAsGjL6lAFABgAAWdgAAAALAABQ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AQEA8PDw8PDw8QDw0QDw0PDQ8PDg8NFBEWFhQRFBQYHCghGBolGxUUIT0hJSkrLi4wGB8zODMsNygtLisBCgoKDg0OFxAQFywcHBwsLCwsLCwsLCwsLCwsLCwsLCwsLCwsLCwsLCwsLCwsLCwsLCwsLCwsLCwsLCwsLCwsLP/AABEIAOEA4QMBIgACEQEDEQH/xAAcAAEBAQACAwEAAAAAAAAAAAAAAQIGBwMFCAT/xAA/EAACAgEBBQUEBwQLAQEAAAAAAQIDEQQFBhIhMQcTQVFhInGBkRQjMlJiocEIQoKxJENTcnODkqLD0fAzFf/EABYBAQEBAAAAAAAAAAAAAAAAAAABAv/EABsRAQEBAAIDAAAAAAAAAAAAAAABERIxAiFB/9oADAMBAAIRAxEAPwDp8AGxSmQBoBMICgAAAACNcRkAa4jOQAAAJoFR7DYuxL9XPgog5NNcU3yhD+8/06naG73ZdVHEtR9fPxUsxqXpw/vfEl8ouOpdPp52NquE7GsZjXCU2vhFF1mhtpcVdVOpyTcVOLi2l15M+mdFu3XVFRjGMElyjGKjFfBHUvbXQq79HFde61Dfu4oY/Uk8kdcAA3oFTIEBsAAVM0ZRoDXEDIA/MDOSpgUAZAAZAFTDZABcjJABrJTBckFBkDRpHJNy907do2uMcwora765LOM8+CP4n+XXyz6bZWz7NTfVpqlmy6ahHyWesn6JJv3I+mt19gVaLT16epezBc5NLism/tTl6tktwY3f3co0tca6a1GMV08W/Ft9W/U5BVUl4EisG8mBLHyPnPth2h320pQTytPVXX7pvM5flKJ33t7aUNLp7tRa8QqrlOXm0l0Xq+nxPlPaOtnfdbfZ9u2ydkuecOTzhei6fAsHgRUZLk2NAiZQNgiDZRS5MooGs+4GQB+YpAQUEAApABcjJAQayUgAuQZGQK2VGDSIO2ewnYalPUa+a+x/R6W1+80pWS+XAvmd0wRw/sn0Kq2Ro+XO2M75ersm5L8nFfA5ikZFKgo+L5Lxb8jqTtN7UIRjPRbNsUpvMb9ZB+zWujhU/wB6X4ui8OfTQ9P2z75LUWf/AJ2nlmmmaeomull8elafiovm/XHkdXADEAAUDSIjRVVMSICgaTMgDWQZAHhTBnIJRoIzkJkGgAAKDlO7+4et1mJcHcVPmrLk02vOMOr+OEQcWwawd0bJ7JdPHDudt8vWXdQ+Cjz+bZyXT9nmiiuWj0/8VUZv5yyxyV85YI0fSF24Gja56PTfCmEX80jje1+yvSTy6u808vwSc4Z9Yyz+TRNMdJ4I2c02z2ca6jLqUdTDzr9mz4wl+jZxDU6edcnCyEq5rrCcHCXyfMqY+gdzN+tkUbN0Fd2uprtq0tELK3xOcZxglJNJeZ49sdtGy6U1po36ufhwVuqvPrKePyTPn3ul5H69n7NtvnwUVTtl4xrg5Y9+Oi9WBybe7tH1+0lKuUlptM+T01DaU15WT6z93JehxGMTsPYXZTqrcS1M40R5Pgj9bbjyf7q+bOebK7LdDUlxVO6X3rpuSf8ACsR/IaOgXgnLzPqHT7o0VrFdFMF5RphH+SJqN1apLDqqkvKVcWvzQ1cfMHCXB39tLs60c086WEH96rNT/wBuDhW2uy+Ucy01ucf1Vy/lNL+aHKGOtgfs2ls23Tzdd9cq588KS5SXmn0a9x+M0gCNkyBohMkyUbBnIM7R4AAAKkTBpICnm0elndZCqqErLJyUYVxWZSl/7x8Dxwi20km22kklluT5JJeLPoHsx3EjoaldfFPV2xXG+vcwfPuo/q/F+iQtwev3E7Mq6FC/VKN2o5NJrNVL/Cn9qS+8/hg7O0+ijHwR+iutLoeWJkSNaRpIAoYMyqT6o0UYPw3bNi+h6fae7FN8eC6mu6P3bIRkl6rPQ5OQmK68p7MtnKfGtJHPlK26cP8AQ5cP5HKdnbBppioV1wrgukIQjCK+CPc4AHir08V4Hl4UUhUAABHBH5L9FGXhzP2GWBwzePdirUQlXbWpwfTPWL84vqn7jo7fDdO3QT4uc9PJ4jbjnF+EJ48fXxPqGcE1g4zvTsul0WvUcCo4Jd45tKCjjm230J0vb5fZD9O0YVRtsjTN21KclXY005Q8Hz/n49T8rZpFBkF0aBMgo8QAMjSKEWMW2klmTaUUurk+SXzA7L7F911qL5a62OatPLhpTXKWoa5y9eFP5v0O/KYYR6LcrYa0Oi0+mSWYVp2NL7Vsuc5fNs5CiAVMgA2gZRoAAAKQAAC4GAICkAAGZAGyIDIHh2jrqtNVZffNV1VQc5zfRRR829oe/t21bXGPFVooS+q0+cObXS23zl5LovfzPddsu+EtVqHoaZP6Npp/WYfK7UrrnzjDp78+SOtABCgogZQWCAYBR4gAQWLOT9m+zfpO1dFW1mMbe+mvw1Rc1/uUTjCOzewHSce0NRb4VaVx/issj+kGSjv6CNkRSAVIiRtAEgAAKQ0BC4CRQAwABGiYNBgYDRSAYaOO7+7c+haHUXp+3GHDX/iyfDD82jkrOn+3vXNU6ahPHHdKcl5xrhj+c18gOlpybbbbbbbcn1bfVswaZlmsEKAAJkpGUXIJgAeIERTII7h/Z1iu82k/FQ0S+bv/AOjp47i/Zzf1m0l5w0T+Tv8A+yDu0AAaiikRQAAA0kUzk0gAAAAAAAAI0Q0TAGZHRHby33+iXh3eq+fFUd8T6HSvbxpfY0l2Ps2XVt/34qX/ABgdOsyzTMyLQKZLkCkGSMC5IQF9jxoplFJRTtP9nrVcOv1VX9ppVNf5dsV/yHVhzXsc13c7Y0uelyuof8UHKP8AuhElH00wWRANoBAAUhrAEwUqAAAAAAAAAAAASRwLtS2M9TodRCKzOCV1aXVzrfFhe9ZXxOfH4toU5QHx9IyzlnaLu29DrJ8Mcae5yspaXsxy/aq/hb+Tj6nE2UZAAAAAAAUeEqZAKNI/ZsbXPT6nT6hf1F9NvLyhNNr5ZPxJhkH2hXYpwjOLypRTT801lMpxHsk2x9L2TpW3mdMXp7OeXxVeys++PA/icuIvxpMpg1kIpSACpmkYLkDQJkuQAAAAAAAABJLKwUAcQ3y3Zq1tM6LVyftQsWOKuxdJx/8Ac1lHzlvFsK/Q3Sovjh83CxJ93bD70X+nVH1xdWpLDOK70bs06up1X1qcHzi+koS+9GXVMD5bBzTers91Wkcp0p6mhc04r66C/FDx98fkjhUgI2MkAAAFGECZKUCkKgO2f2fdv91qr9DOWI6iHe1JtY7+te2l6uHP/LO+ZrmfHOx9pWaTUUaqrlZRbCyPPCfC+cX6NZXxPr3ZO0a9Xp6dTU813Vwsi/Hhks4fqunwMj9AAA1EpEigAAAKABoAAAAAAADJMkZAKSUE+pRKQHDO0fWQ0eh1Go5ccYYrXnbP2YL/AFNfJnzA/n6vxZ2v277w97fVoYSzGn667/FkmoR+EXJ/xo6okBAEMFgAufcC6PDkZAKNFREANndXYBvVys2VbLpxXaXL6xfO2te5+18ZeR0qefZ2us011Wopk4W0zjZXLylF9H5p9GvFNozYPsmSwQ9PubvHVtPR1aqrk5LFlecuq5fbg/c/mmme4IGTaZgAbBEygAABRkgAuSpmQBvJnJABSDJnIGj1G9m2q9DpLtVY/Zrg2o55zn0jBerbS+J7ds+fu23ez6TqFoKZZo0zzc0+Vmq6cPugnj3yfkB1ztDW2ai22+18Vls5WTl+KTzhenh7kflkaIzUGUGXBGUXAIAPECpgAikCA0mVmSpgcw7Mt9ZbK1WZuT0dzjHU1rnw+V0V96P5rPofUFF0LYQtrlGcJxjKM4tOMoNZUk/Jo+LjtXsd7Rfoco7P1k/6LOWKLpPlp7G/sSf9m2+vg/R8sUd+MJm5JNZXQ8QGxkwVMK3xDiIkaUAicReIuEvEqivADPEOIrgZaAvEZYIBSpEPSb37z0bM00tRfLnzVVSa7y63HKEV/N+C5gei7Vt9Fs3Td3TJfTNQpRpXJ91DpK5r08PN48mfNknltttttttvLbfVt+LPYbwbau12ot1Wolmyx9Fnhrgvs1xXhFL9X1bPWtlgrZGRsqRRGTBWQAABo8QyCFFRSAC5KZKgKGECDtLs47Wp6KMNJr+O7TRSjVqI+1bTHwjJfvwXzXqd57I2xpdbWrdLfVdB49quaePSS6xfo+Z8dG9NfOqSnVOdU10nXOUJr4p5Jg+z+79T1u2dv6LRR4tXqqaFzajOxd5LH3YL2pfBHylPePaEliW0NbJfdlrL2vlxHrHzbb5ttttvLbfi2TB3jvL25Vx4obN0zsfNLU6nMK/fGte1Je9xOtds7+7V1bbu110Yt/8Ayol9HrS8sQxle/JxlFyWQauk5vinKU5fenJyfzZ+nSbT1NOO51Oopx07rUWwx8mfkyUYOfbv9r+1dK0rrIa2rPOF8cWY9LY88+9M7W3b7YNl6tKN1j0Vr6w1PKrPpavZx78HzWRxJg+z9NfVbFTqshZB81OucZxa9Gi3SjBOU5KMV1lJqKXxZ8YUylB8UJyhL70JOL+aNX2zsadk52NdHZOU2vmwPo7e3tX2fo4yhp7I67UY9muiSlTF+c7Vyx6LLOhd5N4tVtC96jVWcc+kIJYrqh9yEfBfm/HJ6hIpZBckAKAyAUAAAAAHhAAAqAAMMADSIwCQH4FAEEiUAAAAKhEAsGjL6lAFABgAAWdgAAAALAABQAA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media.npr.org/assets/img/2011/05/09/apple09_sq-5e0150b8edd1f8218731fe08336faf23bdbeb831-s6-c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16287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wpclipart.com/geography/continents/large_blanks/Africa_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14800"/>
            <a:ext cx="1886836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asia.phillipmartin.info/geo_afghanistan_map_colo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4587570"/>
            <a:ext cx="2238375" cy="184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bestclipartblog.com/clipart-pics/mexico-clip-art-4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4" y="4343400"/>
            <a:ext cx="2371725" cy="210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http://images.apple.com/iphone/design/images/hero_fro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4200" y="4100945"/>
            <a:ext cx="789280" cy="147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http://www.sweetwater.com/images/items/1800/iMac27-Quad-xlarg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755" y="5001231"/>
            <a:ext cx="968967" cy="78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http://www.anothernormal.com/wp-assets/2009/apple-eats-dell_t-shirt-21-500x50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18" y="4608512"/>
            <a:ext cx="1098550" cy="109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C:\Users\pattersoan\AppData\Local\Microsoft\Windows\Temporary Internet Files\Content.IE5\PKPW3BVH\MC90043261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50536">
            <a:off x="5174721" y="2980317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C:\Users\pattersoan\AppData\Local\Microsoft\Windows\Temporary Internet Files\Content.IE5\PKPW3BVH\MC90043261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39593" y="3509267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C:\Users\pattersoan\AppData\Local\Microsoft\Windows\Temporary Internet Files\Content.IE5\PKPW3BVH\MC900432618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75156">
            <a:off x="1708660" y="3108147"/>
            <a:ext cx="1828572" cy="9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0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13733</TotalTime>
  <Words>270</Words>
  <Application>Microsoft Office PowerPoint</Application>
  <PresentationFormat>On-screen Show (4:3)</PresentationFormat>
  <Paragraphs>58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Clarity</vt:lpstr>
      <vt:lpstr>Southeast Asia </vt:lpstr>
      <vt:lpstr>Vocabulary</vt:lpstr>
      <vt:lpstr>Standard of Living</vt:lpstr>
      <vt:lpstr>Standard of Living</vt:lpstr>
      <vt:lpstr>Human Rights</vt:lpstr>
      <vt:lpstr>Human Rights</vt:lpstr>
      <vt:lpstr>Outsourcing </vt:lpstr>
      <vt:lpstr>Outsourcing</vt:lpstr>
      <vt:lpstr>Multinational Corporation</vt:lpstr>
      <vt:lpstr>Multinational Corporation</vt:lpstr>
      <vt:lpstr>Globalization</vt:lpstr>
      <vt:lpstr>Globalization</vt:lpstr>
      <vt:lpstr>Word Wall</vt:lpstr>
      <vt:lpstr>Old Slides</vt:lpstr>
      <vt:lpstr>Where is this region?</vt:lpstr>
      <vt:lpstr>Region Map</vt:lpstr>
      <vt:lpstr>Issues (Myanmar)</vt:lpstr>
      <vt:lpstr>Issues (Vietnam War)</vt:lpstr>
      <vt:lpstr>Essential Question</vt:lpstr>
      <vt:lpstr>Globalization</vt:lpstr>
      <vt:lpstr>World Trade Organization (WTO)</vt:lpstr>
      <vt:lpstr>World Trade Organization (WTO)</vt:lpstr>
    </vt:vector>
  </TitlesOfParts>
  <Company>DMPS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Southeast Asia Vocabulary</dc:title>
  <dc:creator>Patterson, Andrew</dc:creator>
  <cp:lastModifiedBy>Andrew Patterson</cp:lastModifiedBy>
  <cp:revision>28</cp:revision>
  <cp:lastPrinted>2014-05-15T19:15:31Z</cp:lastPrinted>
  <dcterms:created xsi:type="dcterms:W3CDTF">2013-04-22T20:32:00Z</dcterms:created>
  <dcterms:modified xsi:type="dcterms:W3CDTF">2015-04-06T13:09:03Z</dcterms:modified>
</cp:coreProperties>
</file>