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F755B9-42F3-4D12-AA3B-1C935391E3D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407A4B8-6065-4D78-8E85-DFFB26152B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Southeast Asia </a:t>
            </a:r>
            <a:r>
              <a:rPr lang="en-US" sz="2800" dirty="0" smtClean="0"/>
              <a:t>&amp; </a:t>
            </a:r>
            <a:r>
              <a:rPr lang="en-US" sz="2400" dirty="0" smtClean="0"/>
              <a:t>(Oceania)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Patterson/Smith</a:t>
            </a:r>
          </a:p>
          <a:p>
            <a:r>
              <a:rPr lang="en-US" dirty="0" smtClean="0"/>
              <a:t>Callanan Middle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9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Southeast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371600"/>
            <a:ext cx="8229600" cy="4876800"/>
          </a:xfrm>
        </p:spPr>
        <p:txBody>
          <a:bodyPr/>
          <a:lstStyle/>
          <a:p>
            <a:r>
              <a:rPr lang="en-US" dirty="0" smtClean="0"/>
              <a:t>Where is this region?</a:t>
            </a:r>
            <a:endParaRPr lang="en-US" dirty="0"/>
          </a:p>
        </p:txBody>
      </p:sp>
      <p:sp>
        <p:nvSpPr>
          <p:cNvPr id="4" name="AutoShape 2" descr="http://alittleadrift.com/wp-content/uploads/2011/04/map-middle-east-jordan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jstutzman620.files.wordpress.com/2010/07/400px-world_regional_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8193" y="1905000"/>
            <a:ext cx="9832975" cy="530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9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Southeast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 the next five weeks we will be focusing on the countries that make up Indochina.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Trivia question: What countries make up Indochina?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0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3388" y="458848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Lava</a:t>
            </a:r>
            <a:endParaRPr lang="en-US" sz="2800" b="1" dirty="0"/>
          </a:p>
        </p:txBody>
      </p:sp>
      <p:pic>
        <p:nvPicPr>
          <p:cNvPr id="5122" name="Picture 2" descr="http://www.business-in-asia.com/asia/images/tour_indoch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78864"/>
            <a:ext cx="5695950" cy="501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63" y="1661991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425" y="2287031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573" y="1696385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777" y="1148818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950" y="5187973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777" y="5985763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966" y="5562600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950" y="4701923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364" y="4085083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81158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161" y="3250164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57" y="2781179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62" y="2132561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00" y="2645734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85" y="3053170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6" y="3581158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24" y="4008641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4" y="4569618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774" y="5231606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681" y="5849961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270" y="6280363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447" y="6314687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24" y="6316757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165" y="6316757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://www.deviantart.com/download/14829883/Lava_Flow_by_bluesman2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316757"/>
            <a:ext cx="883177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attersoan\AppData\Local\Microsoft\Windows\Temporary Internet Files\Content.IE5\K8YJVY26\MC9004326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38788">
            <a:off x="6309102" y="1230741"/>
            <a:ext cx="1828572" cy="78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32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Southeast Asia (Indochina)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Recent Events</a:t>
            </a:r>
          </a:p>
          <a:p>
            <a:pPr marL="0" indent="0">
              <a:buNone/>
            </a:pPr>
            <a:r>
              <a:rPr lang="en-US" dirty="0" smtClean="0"/>
              <a:t>Colonialism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War</a:t>
            </a:r>
          </a:p>
          <a:p>
            <a:pPr marL="0" indent="0">
              <a:buNone/>
            </a:pPr>
            <a:r>
              <a:rPr lang="en-US" dirty="0"/>
              <a:t>Human Rights </a:t>
            </a:r>
            <a:r>
              <a:rPr lang="en-US" dirty="0" smtClean="0"/>
              <a:t>Abuse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40386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Result</a:t>
            </a:r>
          </a:p>
          <a:p>
            <a:pPr marL="0" indent="0">
              <a:buNone/>
            </a:pPr>
            <a:r>
              <a:rPr lang="en-US" dirty="0" smtClean="0"/>
              <a:t>Poverty</a:t>
            </a:r>
          </a:p>
          <a:p>
            <a:pPr marL="0" indent="0">
              <a:buNone/>
            </a:pPr>
            <a:r>
              <a:rPr lang="en-US" dirty="0" smtClean="0"/>
              <a:t>Imbalance </a:t>
            </a:r>
          </a:p>
          <a:p>
            <a:pPr marL="0" indent="0">
              <a:buNone/>
            </a:pPr>
            <a:r>
              <a:rPr lang="en-US" dirty="0" smtClean="0"/>
              <a:t>	(Power &amp; Money)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Rich Culture</a:t>
            </a:r>
            <a:endParaRPr lang="en-US" dirty="0" smtClean="0"/>
          </a:p>
        </p:txBody>
      </p:sp>
      <p:pic>
        <p:nvPicPr>
          <p:cNvPr id="4" name="Picture 2" descr="http://www.business-in-asia.com/asia/images/tour_indoch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3417745" cy="300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23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1940’s 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U.S.</a:t>
            </a:r>
          </a:p>
          <a:p>
            <a:pPr marL="0" indent="0">
              <a:buNone/>
            </a:pPr>
            <a:r>
              <a:rPr lang="en-US" dirty="0" smtClean="0"/>
              <a:t>Your great grandparents were being born. The minimum wage was 43 cents. 55% of houses had toilets in there house.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Britain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Britain’s Empire was slowly deteriorating. The country began the long process of rebuilding after WWII.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India</a:t>
            </a:r>
          </a:p>
          <a:p>
            <a:pPr marL="0" indent="0">
              <a:buNone/>
            </a:pPr>
            <a:r>
              <a:rPr lang="en-US" dirty="0" smtClean="0"/>
              <a:t>Gandhi was leading the his civil disobedience movement.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3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Meanwhile in Indochina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Growing sense of nationalism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General anger/resentment at foreigners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1945 France tried to take over Indochina. What started was a war that lasted until 1975, killing 58,000 Americans and millions of Southeast Asians.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1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Southeast Asia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Pg. 124-127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 smtClean="0"/>
              <a:t>1. European </a:t>
            </a:r>
            <a:r>
              <a:rPr lang="en-US" dirty="0"/>
              <a:t>brining Christianity to Southeast Asia is an example of what?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What did Southeast Asians want after WWII? Why was this a problem?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Describe the how Vietnam gained its independence. How did this affect Laos and Cambodia?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34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1866</TotalTime>
  <Words>163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Southeast Asia &amp; (Oceania)</vt:lpstr>
      <vt:lpstr>Southeast Asia</vt:lpstr>
      <vt:lpstr>Southeast Asia</vt:lpstr>
      <vt:lpstr>Indochina</vt:lpstr>
      <vt:lpstr>Southeast Asia (Indochina)</vt:lpstr>
      <vt:lpstr>1940’s on….</vt:lpstr>
      <vt:lpstr>Meanwhile in Indochina</vt:lpstr>
      <vt:lpstr>PowerPoint Presentation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Asia &amp; (Oceania)</dc:title>
  <dc:creator>Patterson, Andrew</dc:creator>
  <cp:lastModifiedBy>Patterson, Andrew</cp:lastModifiedBy>
  <cp:revision>7</cp:revision>
  <dcterms:created xsi:type="dcterms:W3CDTF">2013-04-23T12:12:30Z</dcterms:created>
  <dcterms:modified xsi:type="dcterms:W3CDTF">2013-04-25T21:36:39Z</dcterms:modified>
</cp:coreProperties>
</file>