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79" autoAdjust="0"/>
    <p:restoredTop sz="94660"/>
  </p:normalViewPr>
  <p:slideViewPr>
    <p:cSldViewPr>
      <p:cViewPr varScale="1">
        <p:scale>
          <a:sx n="107" d="100"/>
          <a:sy n="107" d="100"/>
        </p:scale>
        <p:origin x="-584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A4CD5-E6B5-4EC2-A204-0590C2C5B789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D2EBA-3C3D-4F18-93D2-0338B57999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198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E53E69-EEEB-4965-B27D-BEE83D3E7A8F}" type="datetimeFigureOut">
              <a:rPr lang="en-US" smtClean="0"/>
              <a:t>4/2/17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4688E68-4173-4941-BBE5-4EA310959AB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for All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 fontAlgn="ctr"/>
            <a:r>
              <a:rPr lang="en-US" dirty="0" smtClean="0"/>
              <a:t>You may not talk to anyone, use technology, or communicate with gestures.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The chips belong to all of you, to the group.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Music will be played, and while it is playing, each of you may take chips out of the pile in the middle.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Each of you may trade in 10 chips for a piece of candy.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As soon as the music stops, I will double the number of chips left.</a:t>
            </a:r>
          </a:p>
          <a:p>
            <a:pPr fontAlgn="ctr"/>
            <a:endParaRPr lang="en-US" dirty="0"/>
          </a:p>
          <a:p>
            <a:pPr fontAlgn="ctr"/>
            <a:r>
              <a:rPr lang="en-US" dirty="0" smtClean="0"/>
              <a:t>The number of chips in the middle will never be higher than the </a:t>
            </a:r>
            <a:r>
              <a:rPr lang="en-US" smtClean="0"/>
              <a:t>starting total.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8477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11458</TotalTime>
  <Words>102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Clarity</vt:lpstr>
      <vt:lpstr>One for All Game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 Studies</dc:title>
  <dc:creator>Patterson, Andrew</dc:creator>
  <cp:lastModifiedBy>L Net</cp:lastModifiedBy>
  <cp:revision>94</cp:revision>
  <dcterms:created xsi:type="dcterms:W3CDTF">2013-08-20T19:58:44Z</dcterms:created>
  <dcterms:modified xsi:type="dcterms:W3CDTF">2017-04-02T19:44:58Z</dcterms:modified>
</cp:coreProperties>
</file>