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93" r:id="rId3"/>
    <p:sldId id="294" r:id="rId4"/>
    <p:sldId id="30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5" r:id="rId14"/>
    <p:sldId id="306" r:id="rId15"/>
    <p:sldId id="307" r:id="rId16"/>
    <p:sldId id="308" r:id="rId17"/>
    <p:sldId id="309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5A9CEE-1F04-48C8-9568-46149CB93A01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4520202-09FD-4203-A25D-11C66D3B1C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nova/everest/earth/shock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sdomain.org/asset/ess05_int_tectonic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1-23-13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are plate tectonics? How do they impact geographical features?</a:t>
            </a:r>
          </a:p>
          <a:p>
            <a:r>
              <a:rPr lang="en-US" sz="4000" dirty="0" smtClean="0"/>
              <a:t>Geographical features: Mountains, volcanoes, etc.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56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762000"/>
            <a:ext cx="3276600" cy="5715000"/>
          </a:xfrm>
        </p:spPr>
        <p:txBody>
          <a:bodyPr/>
          <a:lstStyle/>
          <a:p>
            <a:r>
              <a:rPr lang="en-US" sz="3200" dirty="0" smtClean="0"/>
              <a:t>Where was India 71 million years ago?</a:t>
            </a:r>
          </a:p>
          <a:p>
            <a:r>
              <a:rPr lang="en-US" sz="3200" dirty="0" smtClean="0"/>
              <a:t>How has plate tectonics changed India’s location over time?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1421"/>
            <a:ext cx="5791200" cy="64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3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4" y="441127"/>
            <a:ext cx="8668676" cy="626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9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60 MILLION YEARS AGO…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034" r="9584" b="18936"/>
          <a:stretch/>
        </p:blipFill>
        <p:spPr bwMode="auto">
          <a:xfrm>
            <a:off x="0" y="990600"/>
            <a:ext cx="900945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-76200" y="4533900"/>
            <a:ext cx="1524000" cy="9525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40 MILLION YEARS AGO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101" t="26332" r="58756" b="37691"/>
          <a:stretch/>
        </p:blipFill>
        <p:spPr bwMode="auto">
          <a:xfrm>
            <a:off x="0" y="990600"/>
            <a:ext cx="9144000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1219200" y="4800600"/>
            <a:ext cx="1524000" cy="9525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5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20 MILLION YEARS AGO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62" t="26227" r="59936" b="35861"/>
          <a:stretch/>
        </p:blipFill>
        <p:spPr bwMode="auto">
          <a:xfrm>
            <a:off x="0" y="914400"/>
            <a:ext cx="91440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2819400" y="4533900"/>
            <a:ext cx="1524000" cy="9525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35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25781" r="60908" b="33333"/>
          <a:stretch/>
        </p:blipFill>
        <p:spPr bwMode="auto">
          <a:xfrm>
            <a:off x="0" y="1278108"/>
            <a:ext cx="9144000" cy="557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343400" y="4533900"/>
            <a:ext cx="1524000" cy="9525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MILLION YEARS FROM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t="26302" r="60907" b="36849"/>
          <a:stretch/>
        </p:blipFill>
        <p:spPr bwMode="auto">
          <a:xfrm>
            <a:off x="0" y="1356522"/>
            <a:ext cx="9144000" cy="550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867400" y="4800600"/>
            <a:ext cx="1524000" cy="9525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7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through time…ACTION!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www.pbs.org/wgbh/nova/everest/earth/shock.html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 1-22-13 </a:t>
            </a:r>
            <a:br>
              <a:rPr lang="en-US" dirty="0" smtClean="0"/>
            </a:br>
            <a:r>
              <a:rPr lang="en-US" dirty="0" smtClean="0"/>
              <a:t>Ending Date: 1-25-13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Write down everything you know about tectonic plates.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71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Think, Pair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THINK: </a:t>
            </a:r>
            <a:r>
              <a:rPr lang="en-US" sz="3200" dirty="0" smtClean="0"/>
              <a:t>Think about what you believe plate tectonics are.</a:t>
            </a:r>
          </a:p>
          <a:p>
            <a:r>
              <a:rPr lang="en-US" sz="3200" b="1" dirty="0" smtClean="0"/>
              <a:t>PAIR: </a:t>
            </a:r>
            <a:r>
              <a:rPr lang="en-US" sz="3200" dirty="0" smtClean="0"/>
              <a:t>Turn to your partner. Discuss what you believe plate tectonics are. Try to come up with a common understanding. Be prepared to share it with the class.</a:t>
            </a:r>
          </a:p>
          <a:p>
            <a:r>
              <a:rPr lang="en-US" sz="3200" b="1" dirty="0" smtClean="0"/>
              <a:t>SHARE: </a:t>
            </a:r>
            <a:r>
              <a:rPr lang="en-US" sz="3200" dirty="0" smtClean="0"/>
              <a:t>When called on, come up to the board and write what you think plate tectonics are.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76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u="sng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PLATE TECTONICS</a:t>
            </a:r>
            <a:endParaRPr lang="en-US" sz="6600" b="1" u="sng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5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Maps…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http://www.teachersdomain.org/asset/ess05_int_tectonic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Take a sheet of paper out. Write your name in the top right hand corner.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13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/>
          </a:bodyPr>
          <a:lstStyle/>
          <a:p>
            <a:r>
              <a:rPr lang="en-US" sz="3600" dirty="0"/>
              <a:t>Where are most of the earthquakes located? </a:t>
            </a:r>
            <a:endParaRPr lang="en-US" sz="3600" dirty="0" smtClean="0"/>
          </a:p>
          <a:p>
            <a:r>
              <a:rPr lang="en-US" sz="3600" dirty="0" smtClean="0"/>
              <a:t>What </a:t>
            </a:r>
            <a:r>
              <a:rPr lang="en-US" sz="3600" dirty="0"/>
              <a:t>can we conclude by looking at this map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200" b="1" dirty="0" smtClean="0"/>
              <a:t>Think—Write down your thoughts</a:t>
            </a:r>
          </a:p>
          <a:p>
            <a:pPr marL="0" indent="0">
              <a:buNone/>
            </a:pPr>
            <a:r>
              <a:rPr lang="en-US" sz="3200" b="1" dirty="0" smtClean="0"/>
              <a:t>Pair—30 seconds after Mrs. Smith says to</a:t>
            </a:r>
          </a:p>
          <a:p>
            <a:pPr marL="0" indent="0">
              <a:buNone/>
            </a:pPr>
            <a:r>
              <a:rPr lang="en-US" sz="3200" b="1" dirty="0" smtClean="0"/>
              <a:t>Share—Quick Whip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848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Quick Write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What do you notice about the locations of volcanoes? </a:t>
            </a:r>
            <a:endParaRPr lang="en-US" sz="3600" dirty="0" smtClean="0"/>
          </a:p>
          <a:p>
            <a:r>
              <a:rPr lang="en-US" sz="3600" dirty="0" smtClean="0"/>
              <a:t>What </a:t>
            </a:r>
            <a:r>
              <a:rPr lang="en-US" sz="3600" dirty="0"/>
              <a:t>do their locations have in common with the earthquakes? </a:t>
            </a:r>
            <a:endParaRPr lang="en-US" sz="3600" dirty="0" smtClean="0"/>
          </a:p>
          <a:p>
            <a:r>
              <a:rPr lang="en-US" sz="3600" dirty="0" smtClean="0"/>
              <a:t>What </a:t>
            </a:r>
            <a:r>
              <a:rPr lang="en-US" sz="3600" dirty="0"/>
              <a:t>is a possible explanation of this pattern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200" b="1" dirty="0"/>
              <a:t>Think—Write down your thoughts</a:t>
            </a:r>
          </a:p>
          <a:p>
            <a:pPr marL="0" indent="0">
              <a:buNone/>
            </a:pPr>
            <a:r>
              <a:rPr lang="en-US" sz="3200" b="1" dirty="0"/>
              <a:t>Pair—30 seconds after Mrs. Smith says to</a:t>
            </a:r>
          </a:p>
          <a:p>
            <a:pPr marL="0" indent="0">
              <a:buNone/>
            </a:pPr>
            <a:r>
              <a:rPr lang="en-US" sz="3200" b="1" dirty="0"/>
              <a:t>Share—Quick Whip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49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Write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/>
          </a:bodyPr>
          <a:lstStyle/>
          <a:p>
            <a:r>
              <a:rPr lang="en-US" sz="3600" dirty="0"/>
              <a:t>What do plate tectonics have in common with volcanoes and earthquakes? </a:t>
            </a:r>
            <a:endParaRPr lang="en-US" sz="3600" dirty="0" smtClean="0"/>
          </a:p>
          <a:p>
            <a:r>
              <a:rPr lang="en-US" sz="3600" dirty="0" smtClean="0"/>
              <a:t>What </a:t>
            </a:r>
            <a:r>
              <a:rPr lang="en-US" sz="3600" dirty="0"/>
              <a:t>can you predict about plate tectonics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200" b="1" dirty="0"/>
              <a:t>Think—Write down your thoughts</a:t>
            </a:r>
          </a:p>
          <a:p>
            <a:pPr marL="0" indent="0">
              <a:buNone/>
            </a:pPr>
            <a:r>
              <a:rPr lang="en-US" sz="3200" b="1" dirty="0"/>
              <a:t>Pair—30 seconds after Mrs. Smith says to</a:t>
            </a:r>
          </a:p>
          <a:p>
            <a:pPr marL="0" indent="0">
              <a:buNone/>
            </a:pPr>
            <a:r>
              <a:rPr lang="en-US" sz="3200" b="1" dirty="0"/>
              <a:t>Share—Quick Whip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60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 your sheet of paper, number 1-5</a:t>
            </a:r>
          </a:p>
          <a:p>
            <a:r>
              <a:rPr lang="en-US" sz="3600" dirty="0" smtClean="0"/>
              <a:t>Take at least </a:t>
            </a:r>
            <a:r>
              <a:rPr lang="en-US" sz="3600" dirty="0"/>
              <a:t>5</a:t>
            </a:r>
            <a:r>
              <a:rPr lang="en-US" sz="3600" dirty="0" smtClean="0"/>
              <a:t> notes over the video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93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11649</TotalTime>
  <Words>319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Plate Tectonics</vt:lpstr>
      <vt:lpstr>Warm Up 1-22-13  Ending Date: 1-25-13</vt:lpstr>
      <vt:lpstr>Think, Pair Share</vt:lpstr>
      <vt:lpstr>PLATE TECTONICS</vt:lpstr>
      <vt:lpstr>Looking at Maps…</vt:lpstr>
      <vt:lpstr>Quick Write #1</vt:lpstr>
      <vt:lpstr>Quick Write #2</vt:lpstr>
      <vt:lpstr>Quick Write #3</vt:lpstr>
      <vt:lpstr>Video Clip</vt:lpstr>
      <vt:lpstr>Warm Up 1-23-13</vt:lpstr>
      <vt:lpstr>PowerPoint Presentation</vt:lpstr>
      <vt:lpstr>PowerPoint Presentation</vt:lpstr>
      <vt:lpstr>60 MILLION YEARS AGO…</vt:lpstr>
      <vt:lpstr>40 MILLION YEARS AGO</vt:lpstr>
      <vt:lpstr>20 MILLION YEARS AGO</vt:lpstr>
      <vt:lpstr>TODAY</vt:lpstr>
      <vt:lpstr>10 MILLION YEARS FROM NOW…</vt:lpstr>
      <vt:lpstr>A look through time…ACTION!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  Asia</dc:title>
  <dc:creator>Patterson, Andrew</dc:creator>
  <cp:lastModifiedBy>Patterson, Andrew</cp:lastModifiedBy>
  <cp:revision>66</cp:revision>
  <dcterms:created xsi:type="dcterms:W3CDTF">2012-12-09T19:38:08Z</dcterms:created>
  <dcterms:modified xsi:type="dcterms:W3CDTF">2013-01-23T03:23:15Z</dcterms:modified>
</cp:coreProperties>
</file>