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9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FF6345-8328-41C0-856E-2CDFEDCF2EE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1525947-1420-4750-85D1-C779F6522C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Opium &amp; Afghanistan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Patterson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7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Average Lifetime</a:t>
            </a:r>
          </a:p>
          <a:p>
            <a:r>
              <a:rPr lang="en-US" dirty="0" smtClean="0"/>
              <a:t>48 years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Average Income</a:t>
            </a:r>
          </a:p>
          <a:p>
            <a:r>
              <a:rPr lang="en-US" dirty="0" smtClean="0"/>
              <a:t>$1,100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Literacy Rate</a:t>
            </a:r>
            <a:endParaRPr lang="en-US" dirty="0" smtClean="0"/>
          </a:p>
          <a:p>
            <a:r>
              <a:rPr lang="en-US" dirty="0" smtClean="0"/>
              <a:t>28%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yms.info/iyms/wp-content/uploads/2012/02/Afgh_Povert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1144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1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419600" cy="4718304"/>
          </a:xfrm>
        </p:spPr>
        <p:txBody>
          <a:bodyPr/>
          <a:lstStyle/>
          <a:p>
            <a:r>
              <a:rPr lang="en-US" dirty="0" smtClean="0"/>
              <a:t>As the Taliban and ISAF forces fight each other innocent people get killed or become refugees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Estimated Civilians Killed</a:t>
            </a:r>
          </a:p>
          <a:p>
            <a:pPr marL="0" indent="0">
              <a:buNone/>
            </a:pPr>
            <a:r>
              <a:rPr lang="en-US" dirty="0" smtClean="0"/>
              <a:t>20,000</a:t>
            </a:r>
            <a:endParaRPr lang="en-US" dirty="0"/>
          </a:p>
        </p:txBody>
      </p:sp>
      <p:pic>
        <p:nvPicPr>
          <p:cNvPr id="10242" name="Picture 2" descr="http://www.dw.de/image/0,,16117976_303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916951" cy="22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ronewarsuk.files.wordpress.com/2010/06/predator-firing-missil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51" y="3733800"/>
            <a:ext cx="3860800" cy="28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0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Money that is supposed to help raise the standard of living for the average Afghan is being stolen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taand.com/wp-content/uploads/2013/11/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000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telegraph.co.uk/multimedia/archive/02293/kar_229319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42705"/>
            <a:ext cx="3884625" cy="24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1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Opium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Much of the fighting and corruption in Afghanistan is centered around opium…</a:t>
            </a:r>
            <a:endParaRPr lang="en-US" dirty="0"/>
          </a:p>
        </p:txBody>
      </p:sp>
      <p:pic>
        <p:nvPicPr>
          <p:cNvPr id="5122" name="Picture 2" descr="http://asadullahsohail.files.wordpress.com/2010/09/opium-productio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59817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fuhkcollege.com/wp-content/uploads/2013/11/What30DaysofHeroinDoestoYo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9" y="762000"/>
            <a:ext cx="90525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8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pic>
        <p:nvPicPr>
          <p:cNvPr id="2052" name="Picture 4" descr="http://www.freeworldmaps.net/asia/southasia/southasia-political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14375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2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Afghan topo 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618"/>
            <a:ext cx="7927687" cy="61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9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Geography of Afghani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8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Population</a:t>
            </a:r>
          </a:p>
          <a:p>
            <a:r>
              <a:rPr lang="en-US" dirty="0" smtClean="0"/>
              <a:t>32 million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Size</a:t>
            </a:r>
          </a:p>
          <a:p>
            <a:r>
              <a:rPr lang="en-US" dirty="0" smtClean="0"/>
              <a:t>Slightly larger than </a:t>
            </a:r>
          </a:p>
          <a:p>
            <a:pPr marL="0" indent="0">
              <a:buNone/>
            </a:pPr>
            <a:r>
              <a:rPr lang="en-US" dirty="0" smtClean="0"/>
              <a:t>Texas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Religion</a:t>
            </a:r>
          </a:p>
          <a:p>
            <a:r>
              <a:rPr lang="en-US" dirty="0" smtClean="0"/>
              <a:t>Muslim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Language</a:t>
            </a:r>
          </a:p>
          <a:p>
            <a:r>
              <a:rPr lang="en-US" dirty="0" smtClean="0"/>
              <a:t>Over 30+ languages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Natural Resources</a:t>
            </a:r>
          </a:p>
          <a:p>
            <a:r>
              <a:rPr lang="en-US" dirty="0"/>
              <a:t>$900 billion to $3 trillion dollars in value</a:t>
            </a:r>
          </a:p>
          <a:p>
            <a:endParaRPr lang="en-US" dirty="0"/>
          </a:p>
        </p:txBody>
      </p:sp>
      <p:pic>
        <p:nvPicPr>
          <p:cNvPr id="14338" name="Picture 2" descr="http://www.travelthewholeworld.com/SouthernAsia/Afghanistan/Afghanistan_Mazar_Sharif_Blue_Mo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326694" cy="25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0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419600" cy="4718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Britain </a:t>
            </a:r>
            <a:r>
              <a:rPr lang="en-US" b="1" dirty="0"/>
              <a:t>tried to colonize </a:t>
            </a:r>
          </a:p>
          <a:p>
            <a:pPr marL="0" indent="0">
              <a:buNone/>
            </a:pPr>
            <a:r>
              <a:rPr lang="en-US" dirty="0" smtClean="0"/>
              <a:t>1842-1933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Coups </a:t>
            </a:r>
            <a:r>
              <a:rPr lang="en-US" b="1" dirty="0"/>
              <a:t>de tat’s/Kings </a:t>
            </a:r>
            <a:r>
              <a:rPr lang="en-US" dirty="0" smtClean="0"/>
              <a:t>1933-1977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Soviet Union </a:t>
            </a:r>
            <a:r>
              <a:rPr lang="en-US" b="1" dirty="0" smtClean="0"/>
              <a:t>invaded</a:t>
            </a:r>
          </a:p>
          <a:p>
            <a:pPr marL="0" indent="0">
              <a:buNone/>
            </a:pPr>
            <a:r>
              <a:rPr lang="en-US" dirty="0" smtClean="0"/>
              <a:t>1978-1989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Coup de </a:t>
            </a:r>
            <a:r>
              <a:rPr lang="en-US" b="1" dirty="0" smtClean="0"/>
              <a:t>tat’s/Civil Wars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1989-1996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Until the Taliban…</a:t>
            </a:r>
          </a:p>
          <a:p>
            <a:endParaRPr lang="en-US" dirty="0"/>
          </a:p>
        </p:txBody>
      </p:sp>
      <p:pic>
        <p:nvPicPr>
          <p:cNvPr id="5" name="Picture 2" descr="http://t2.gstatic.com/images?q=tbn:ANd9GcT_hefAWnpdzsL-gmqtGfOApUkELWGw_U0XAmVgoSph96ml7Y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2929747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newsimg.bbc.co.uk/media/images/45475000/jpg/_45475285_soviet1989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20" y="3428999"/>
            <a:ext cx="3962400" cy="23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5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Taliban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Goals</a:t>
            </a:r>
          </a:p>
          <a:p>
            <a:pPr marL="0" indent="0">
              <a:buNone/>
            </a:pPr>
            <a:r>
              <a:rPr lang="en-US" dirty="0" smtClean="0"/>
              <a:t>Create a fundamental Islamic country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Strengths</a:t>
            </a:r>
          </a:p>
          <a:p>
            <a:pPr marL="0" indent="0">
              <a:buNone/>
            </a:pPr>
            <a:r>
              <a:rPr lang="en-US" dirty="0" smtClean="0"/>
              <a:t>Willing to do anything to carry reach their goal</a:t>
            </a:r>
          </a:p>
          <a:p>
            <a:pPr marL="0" indent="0">
              <a:buNone/>
            </a:pPr>
            <a:r>
              <a:rPr lang="en-US" dirty="0" smtClean="0"/>
              <a:t>Blend in with the population</a:t>
            </a:r>
          </a:p>
          <a:p>
            <a:pPr marL="0" indent="0">
              <a:buNone/>
            </a:pPr>
            <a:r>
              <a:rPr lang="en-US" b="1" dirty="0" smtClean="0"/>
              <a:t>Weaknesses</a:t>
            </a:r>
          </a:p>
          <a:p>
            <a:pPr marL="0" indent="0">
              <a:buNone/>
            </a:pPr>
            <a:r>
              <a:rPr lang="en-US" dirty="0" smtClean="0"/>
              <a:t>Limited access to training</a:t>
            </a:r>
            <a:r>
              <a:rPr lang="en-US" dirty="0"/>
              <a:t> </a:t>
            </a:r>
            <a:r>
              <a:rPr lang="en-US" dirty="0" smtClean="0"/>
              <a:t>and money</a:t>
            </a:r>
            <a:endParaRPr lang="en-US" dirty="0"/>
          </a:p>
        </p:txBody>
      </p:sp>
      <p:sp>
        <p:nvSpPr>
          <p:cNvPr id="7" name="AutoShape 4" descr="data:image/jpeg;base64,/9j/4AAQSkZJRgABAQAAAQABAAD/2wCEAAkGBhQSERUTExQWFRUWGBcYGBgXFxgYGhoXFxgXGBcdGBcYGyYeGhojHRgYHy8gIycpLCwsFx4xNTAqNSYsLCkBCQoKDgwOGg8PGiwkHyQpLCwpLCwsLCwsLCwpLCwsLCwsLCwsLCwsLCwsLCwsLCwsLCwsLCksLCwsLCwsLCksLP/AABEIAK4BIgMBIgACEQEDEQH/xAAcAAABBQEBAQAAAAAAAAAAAAAGAgMEBQcAAQj/xABAEAABAgMFBQYEBAUEAgMBAAABAhEAAyEEEjFBUQUGYXGBEyKRobHwBzLB0RRCUuEjYnKC8TOSorIVUyRD4hb/xAAZAQADAQEBAAAAAAAAAAAAAAAAAQIDBAX/xAAkEQACAgMAAgICAwEAAAAAAAAAAQIREiExA0ETUSJhFDJxBP/aAAwDAQACEQMRAD8A2l49EQE2mHjao3cGZKaGtv7TNns02cE3ihJITWqsEimTkPwjIbXvJaJiiqdPBbEd5IS7EgJAIy/xGjb9hUywTQnF0OACXTeANHGo8IxdKFzv4a1FKUA3Rim8Dm2eJweKi1FNslpzlotZ21EKlpSZqia1EosH/TeWFHyERkWiYTdBNxRJYXbyq0z0ow84gTl9jQpNauksDhTHHnx1ohO0Es906C8DU5sci5foIF5Pob8bWmFm7NpSiYlYmOoKSHvFJGAPdq4ZwRzjZbkfPKpssrvlZcXKU7z0IzLtmYKdgfEK0X1S+0JTim+AspSW/MalocvyVijrRr12FAwBWDf6Yld20XFB8Ui6RyqxHt4tLbvjKvyxLmoOag4cvgkvgfuIjBseaQWJVCoqrDb74oQTm2EWMtRiJRouMkx2OeG1qpDJmxKjZTdEoqhPaiI4nxC2pt6RZ03p0xKBUhzUt+lIqYeAsibbdpolIK1Fkj3SKvd3birQhc0hklRSkcBifMDoYznfTe/t5t1BPZpFBg5ZySMjl0jQt1JSE2SUlC0rCU94oUFC+e8uo4n0i8UkTk7LwWmFCc8NBMKEsRLSKtjt46QqECFgxBR0dHR0IDo6OjoYHjR4UAwqOgAQJQ0hTR7HkAHR0dHQAdHNHRzwAdHkdHQAc0eR7HQxA8FwsTIj3oUFx6LRw2Rd5L6rLOTLUErKCxJYUILPk4DPxjI5lsm3Cq4ErpyrhTXhGxWsEoVdAUu6q6FYFTG6/VoxraCzeuPdWpZKsAGSRQDm7sRjHL5oWjr/AOfyYtkKUZswd8hTkumjhqVGQhnbNiaWwJd6BywJ00rEr/yC6qCAmWhgoihUf7quaZxBm7ScOXCyQUJDMKOC7/UxyqMkzsc4ONCLBZ03VEh0i690i8O8UqI4mmOnGFib2My8lRUlscDiR0IaoNGfWI4tSQr5lIAASboFCGqK4kgVI1zjwbQC5gUQCAAlScHFXJ8Y6EzjaCtNvM9ICqYhgaYjNnIrFtsSxS3uKSlTnHGvrpE3cBVlSky5kuUshXcmKuzO6oOA6shhTrrGm2cpTRKUp/pAHoIu9aIap7KPYklaGCULYCjAgAdYJ5ZoDhHgmCPTMjN2y9HLXSIpVCpi4ai4xIbF3owK3bbXPnqnTTfYuasKvcSNEvloFRu1ttAlSlzVuUoSVEDEsMBxOHWPm20y1XVOCEpJo/5sKnNmZ4tPpDVtFl+FmTR2gI7xJY0Jrygp+HO3pki1pkFyiaoIUgV7xolY5ejwCWbeBYYCgGX3JEaX8L92lzpwt0w9xFEPiuYBdJpS6l8czyMZxyV5cNp4OsOmsAx6DCkpDQ2REDK/eLeFNkk9ooXiTdSnByz45ACBHZvxUPaNOQm4f0OCnxNfKGPjFMUlFnwuvMzreZOWjZxlCbcx+kbRhHHZjOUstH1ELQmlRXCuuERrVtqTLVdXMSlWh+sAWztujs094AXUsgYgNmxoKGp8oqbba7ROnLmJE0oCgm6QBghIoavkdKxz0jqcWjW7PakTA6FBQ1BBh2AfcEPMmKV3VJF0JLJUXYqJSDUDugFs4NnhNCPTHQBb97cnS5wlpUUpCUKDOHJKgXI0b28I3C2xNmT1S1TCU3SohZcuCB3Q9KmsVhq7Iy3wP44x48c8SUex0JCo69AAqOeK7au3pNmSFTlhAJYdMadYd2ftWVPRflTErSc0n1GI6wUFolxzwm9Hjw6AW8eQm9HQUIGXj0GBNG9U3MIPQj6w7/8A16hihPifvHT/ACIMxfgkgpvRlG/d1FsUpHZKCpd4BJBFWSXApevBRzxfGO2/vlMtCjLSoJl5gKZPNxVZ8BwgVt88BbAUVLmE8WDgeUZz8qlpFQ8bW2eCQoJQmqb5vUUBTH9Q8WhBKVzVBLkqAQnBVcSSXbXxhhU5V+qTRGF6gcU146QmXMVclkVYlhVOOAGvQRibDqQlg4FUqSwoxD3SfueMRLLKvGhqjM/ppd+oiUPkunvXVX1IAKWwoV6kOaYaxIs9lvLLMkrSLgBASClixK8fGLRD2XO79l7RV1IBdRAdOLqKUsoatnpG62Oy3EIQ5N1KUuS7sAH8owvd+2iWZylJWUolKU4V+Yd4uUkUvLAEGHw3+Ia5pTZ7Sq8o0RMOJVRkrOb5E1ehd41TM5I04JhYTDLmOvGHRNnsyPBCXhjaW0USJS5swslCSo8WwA4k06w+CAf4qb2FKRY5Z+cEzWxu0IS+VASeYjO7XY1iSlJIwJLZu68dBURB2ztLtZk6YfmWVE81kk+sJte2StAZRBDBsQ1AfXzjKdqkjfxY03IpEKrGwfD3epVmsKUXQsFcxQJUQE1AugAU/VxvGMw2Lu/MtC1BDAIIvK0c0A1LAnpGnbqyE2eSEUoSSWcmujE4QpzpExhZotm3mlqUE94EhJqHDKIA8yBEbeTfmz2MMo9ouvcQRRv1HAevCBGXbRfB71bgORa8VKxqw7njGfb8bRUbZNSWAlns0gBgEJwYcSSo6lRiISyG00gj3o+If4tctSpYTKTeAD3iFKZ1EsKsBTR4EraULtIdTIBQFqSCbqTiaZtFZZp4JKFFkro+ivynk5Y8CYKNxOyuT5S0gLLfNoApBT0JP+7hFOrspN44jhSqyrAklKsFG6oEKQWLmujHUMI0SRa+0komBqpr/Ka4PGSbHnKPayEHvG9cq3fS4UH0UmvNJ1g/3a2sVWPuEXgHZSXBvB0gh9XpwaI4zXLIhDaapFsUuWo3gs3ScCHukHgQ3hGq7t7yItcu8mi0sFp0NcOBY+BjDZ80qDr+YlTnUuSX0/aNK3WY7NWsISFrJQtQAdaAsJdWpAUodIt7MOMi/ETb8hakIlTXnJvA3AVA4FILUJd6B8TCNzd6pMtS1zwQVBLzgg3UnAoVS8lyxdmPQQC7bs4s+0UAURelTANE3heA6hXjGi7QsaVy5qCHSpBB5sWbkQD4RWtIaT2HVntSZiQtCgpJqFJIIPIiBL4mbcXZpEtSVlIWspIGfdcd7IUNOMRvhPaU/wDj3oD2iyo82Z+QAHSF7z7Rlzz2agCkMU3kum9+oVFYl0ujjbBPcna01duklSilBPyhRY3gq64FCXbEaRsBmRm+z7KiVNQtKZYVW6tIZiA7ORQsMBk8F0/eREuyG1L+UJdk1dT3QEvqWbnCTsclQG/FuwKUuVNNEXCgF3794qa7y8ekWPwpsBlWaZMvKPaTCADgyAzgakkgnO4NIAt7N95ttKXATLSXEtPGj3sSrHhXCJ+6fxPmSJSZc2WlcpGDEhaUP4KYuaiuEVl69EtLtbNm/ER5+IiPLmpUkKSXSoBQOoIcHwMcYqkKyR+IjoiNHQ8UKzHrRariCrTzOAxzeB6faVTf4afkf+IvNZxKXfDAFuUL29bCZiEpoEuovlTE8gQBxMVdgtjXklQo50qolTv18o4OKzre3RDtK1JWsKZqGmTsPDCG0Wu5NQoMQHSRiClSSFDqCfKGrfaRMmd1zQjmcRCkd26FA0L4V4evlFpkOPsK527BMtapayy0d28GvCWq4TVixBB6mEW3d2bLnVS6Zctw3Et6CEbL3q7NKkk91QKWIOBN7uqqzueFYI0bwJn9stN5KlICQm6SQQFaOCK4gmKyaQUmAhQoSgC4VOVVwcFVP/EecImuokIF9RIQhIq4FVMObJ6QeIsHaKl3Aq7KHevIusopAGJDhr2EUcrapQppUpCFdoolbAEMo0SR3mzxGcVGdkuNHq9lpstk/iLWlc4KSpJZgQpN8NU0phiSOUUuzu6tLYl2UDgWceYhza0hav4iySoEhR0c5DIO3jEVMxls7EKdNP1MfQmKyomrNu3d377SUjtk94C6tSSD3053eONNTF1K3olKIHeS+agGHNjGTbvTglZTea+xA4pFfKCMLiPmZa8SaNDRbkK+VaTyIMZH8QrSUW2cJqSEzSlIJeqAhNwp4XnLD8w4Vu+0jlTHILl01SXLp/pOI6Rfz/on4P2ZbtyzdlOKKVShYD3mEyWiYASMwFN0itCqK6eog03w2GEoTNlpDAqv5qdRe8ompFG4UgJWI0UslZk4uLoLNxdvplKMpbBMxQIVoqia/wApGeXWDKTtApmzJQSo3UlXdTViTQPoXw1jJbHLqeR8DB1sW0zpKrNbJ5ZE5SpZKqfwygBClNk8t+j5xnONo0hL0GGzZQUFLYNQNoxGPEhuTARlu/3dt87jcV4y0GNOsW8Etd+XLuqS7BQOLkrY0anPAQBfELYU0zlWlLKQQgEJxSQlKcHqHGI1rGMHTLcdaBL8MtSQoBw7Yh88RlhnE78StJTNDpmDuK1dqGv6gB1EVJmqQWLpPEEGv0gmO0JS5YH8MUF4KCWIDAl2LFy7tGkpUEIZXsiy70pPalBQ5xpecvoQda8YTZNuKExKAo9m4cDumr1fFw5OOsLti1FPz3pYIooAL0BbBYc4pLjMCKmZ8+gYHp94pSbVMiSSf4hrN2km4EzryqkBdLwI1wcsTBju7vhIRYzJUtQImJUP4cxrpUCpyEkO4JjMrHblsorZpoJAYPTA4efCNH3Q7Gds+dImAErWMLriiCClwWwOUEUJ2DO+1rlzrTJmSlBbJCVgOCCld4OFAYhXlGhyLYiclcpKg90JKgpJDzEn5SCajPmIz3e7YiZHYy0qvpmLUQFJSlldxDlUtnoQKiC+XLmGckTbLZsXM2WQWu1BZaAsFwGqYqyknZTfD7aCpdktEokgiYkKYFRBDhXdAzutFra9oym76Vti9EpoKkBSnHQRVWdRl223y0jvKKJqRqSAr1J8Yotv7YmzZZmBJZASSVOCO0yUDV2rT9QiJ23ouFLTJkzfxLqRKClg0Q4vXjqQznhR+TxN21veZuzUWZcrsykpF4KSSVSib4XKopB7ySDgXOkAexEta5BScZsvo60uDBT8RbB2cyVMSGE1JQr+tHynmUKb+yKSoi7Bo2h6jCOmzmA4uPKIxDAAF61jy14PEN7LS0avu18Quy2am8HVLJlJJOSU33L6JISAM2i8t2/6AmakEJmJQlQNVCt28oUY3e8z4m7rGK2a0kyLmQWT/cQMBxAHhEmZbf4i+0N50BINMkhm0qAOnGKU60YNbDo/FRercCHPUtUx0Zf2xjoWbFRM2lbeqlkVJ0JJ6OfKK20Te878MsOkS7Sl1JDMAm941HWoiHMkitIxVUbp0yLLmMof1DzDRMt09RUxLkNXmBSnXxiApIrwKT94mS5YvqGNEkRWujTfC02VLdwc2PLEU8oMtx0hKlSznVPTEecBuzZrK5pI9DBNsCY0+UR/7B4EEHyMNbQP8ZGl2exgg0jPt4tlGVaVEfKrvDj+odC/iI0+yJoehgX3zsbpKs5feHFJx98IFoJbAfasn+HNYO4BHk8DMmZeKVHNPmlIH0EEs+YO0lKUTcC0lTEpJQCCsOKjuvFHthbTVgMoVUghKU3kEkB7oDlgamKkRElIt1ydLWD8rGnmPCNDSpw4qIySWpzjTQHLnGnbFtN6SnUC74ftGMtG0WmT70egwkGFB3AZ+USUVG8dvVIShSGcqLg4KASXBGlRALtYyVVkoWhRxBa70z8GEGG+XyISQXBJr0B9fKKzcvZqZ1sQlQBShKphGt0AJ/5EHpG3j4ZT26HNkfDyYbpmqZLpUpATUpoSLz9DSDnfDY/a2KYkYy0mYjnLSSB/tcdYvBJAAbLCHaKF0ihDHkaHyjW7FVAF8Pp4Ui4QAxUpJH5nOfEOa6NpEve9N2TP4IKvABX084gbg2Yy12mU/elTEjmwUhTc7sSd+7Rfs9oAIJCA7EYJUCp2zocdIxkWuGT7StQmzCoBgzB/5Q1YhFFPGFKW0ONGpiPWPaK5ZN0900KSxSRoQaQabG2XJtEkTFSkBKroKUFQLgrGJJID5g5RH3ZsUldnlqVLQVBwolIP52c8gRBPOkiXduhgCkMKAC8D4OD/ALohsuMSdb9x5U9aZiFKl91ITdulN0BgLqmwwYKhrZ2wV2NS73evKBSUlgoB8j8pq33iZY7RNlqIQRdNSlQcYAdMDDszbS5qLqpaU4EEEl6PR8BA2qKS2VpItlpl35dwWZSphdQU9BdFB+q6f7TF/KUXc5xDs1mShClAd6aQSdQkMPfGJANIdjoGNprXJ2n2mCJ0sJfF7iUg8iCxeLWaZSkdhMS6Fgg/3Y1GBq/SIe+C7qbNN/RPCT/TMBCn4OBD1mnJIL6lJ/tLQm9iSKWxfDpcudKmJmpIStCiFJILJUFM4cO0EW+2ye2skwDFH8RPNLk+Kbw6whVoVILpUbr1GNAzt0PlF5Z7WmZQNXIsxB04Q1KwqjCJSKmr9Yeu3klPhEzatgEmfMlguEqpyoQ8Q5amVo+cSykqJmyNkzFJvgd1RSguGBeiVDUA0POJdr3ankuySdQofWCewrvyUPiUgHSlPpC5SbqQHKmzJcniSakxDkS4ICxupP0/5p+8dBp2o4+B+0eQZMXxoza3LUFLIxJqeHv0itTaS+Ji4ttoZF0mpLgUoPo8U86ak84I7KkkuDYnkvrFjLV331Q/nFYphhpWJsv5pfENzimQiykKZQOThuuMEuyJpEyWf50+rQN9kq4Axfll79IIdiWczVIAzV6d4+kEWN/2NlsqqDlEPbNnCkknQg/0mFbKmEoAOIofCJE2tDUEHwhWVRjG0CboKaFJLHk4984g26fcElSSLwvoL1LA3hTqf90XW3bAZM2ZKNbqnTxQrvJ9G6QNbYtAuyU/mSpYP+1DeIY+MW9ozXSMtICyAaPRvGDDc63G8pCjiAodMfXygFnSnUTUu2fCLTd3aBlT5bXiLwBBORoW8YzatFJVI1AGjx4F4VPQ8+Mc+Ts+RLezCUqBGFfp4PxjM2B/fE92XreV6CH/AIcy2mzFjFroGoxUPTwizmbJlWlQQoH8zEFmLZVrgMRE/ZO76bMGSSxLuaso9PlOEax5ohrdhGhb58vp9oWjSIigSGwP10/eH7LOccfbxomJoBNl7UEnaFuvJUQqaqqWLXVLemfzZRZWmYlZV+YKfIsUq4HUawPzCUWmeRUzJ00scf8AUUB0i4Uh3FT79IwlK2zXBRSMi2tZwibMSAQErUAOAJA8mhiUunJovt8LLdtCjTvgL8XB80nxgcQamN09HM+hzuYsGRNTmkq8FJceYgptM4LlrYgkIcjOjKw5QC7m2q7OWn9cs+ID+jwXGzJUlKjiJaK50P7REumkeBVKlUvA5HzrhEK0yCi6MiPSn2hzYdoUuTLOZSg1wLgE4Z4+Ahe3HZBbNXOrM7cjCfBpkb8arupowLdPHWHpm1CkVluquCmzbMRWFVOnpWJtsmEgEUYAlv5qYQJ6sCPvXJ7SxrDMUhMwVeqSDljnDVkcpUSCFFlMciwCvMRYSFdrKVLP6VIHIhg/L7RV2KapmU15g7YOOcU+oRLE7vS3FCC/A0HmD5RZy1iWHDFu8k6Ed5uRr1igWsqIYsUkjgxaniBEmXOPZLSrJiPFoiygE3pVdtUxX6rqm5hvpFWZr4VifvIXtC+g6XYq7DKUpQSlu8QBo5ilwlhfuvbnSZblw5FaNnRovPGBfYWzJ0ucFLQGY1Cg6Tl8peuFIJLuOJ1dyK6kxmykeC0j/wBifEfeOhPZo/k8B9o6J2MzZchSy5z8I78CEhwAT7xOkSrehSVlBOBIPSGCsChqKFVcsk9TjFon1YiyWITV1+VPzEUHIchnHlwhSWwCiEn0fjDyLVMSlTISUrP5aHw06Q5/5BHZmWxSo0N4MwFaceJhuyR1NrUhRer90vXkfesGHw0ReWVY3Af+Rb6QATyyTVxkeIgy+GW0rk9SCwTMB6K+ZIfjUeEEVQ5O2a1KF0g5Gh+kPzVVFGiH+IDM/KvpDyZl5MC+gAX4k2e7MkzR+YKQf7WUPJ4zjeGWErlrAxBBOrGnVmjWPiLLvWQLzlzUE8lOg/8AYRnG1JQVY1UdSSlY4DBX0ilwiXQemylFV4Aigx4UMW+yZZvynFDMR0VeFPOItnlBcsHME4ftErZE1pyUKPcUtIJORehfKFb4U4+zTFyAihKca1BIzweECcSQwIGdWGXCsMS5SQbzBy9BUffzh68Dh3RkDrwp7wjA1J+zZh7eXSgOPQ8MXy0i9k1SHgURPKbqn+Uvg5HID5jSCqSruA5EEjkTG/j4TIj2K0NLCj8rlB4EKug8iLvjFilIdwca4UfNoq7HLvSZqTgpRPiY92PbytBAIC0sFBWBcOCpq1H5hVwcYtElNtOwIlTSoJAK3U7VckvU1xiLMnFmq1XyH+OEFVrs8qeyZoVKmMyXZtaZKD8jA/tKwLs6wld1SSCUlhUChxqMozlGtlJmdb/gGbL/AKCMtXGGVVQKqDNBJvwu9aSzUQgBusDqw4eNI8MpdCndSwIKDNL30laQQaNdDOP7jBNOmNLCWeiOgAcnjVoo9zB/AWNVn/qkRdkgqVQUoDypGculx4Xe79tSiVZwpYSVJIAU7EgPizClcsIsNvTkmQ94E3h9QaDnA4naXYlCbi1ISmt0JL6Yl6VwGZiNMurcoExALnvAhs6MHboYWfopIlJtHHo/usXQXekqSxC7rPyw6wMXFAGj8zFeraU/tyDMWxpdJYMRlDg9MT0GWwUuX4A9MIqbUrs56g7C+ccGfhAxZxa5CysGYyi5ZlA+rYcIuE3pgv1q7vrxhyktCRdqMtcszUKSRg4IIfIUqC+seE/wlnVJ8qwPp2UsJKUqSlxk/wC0SZMmcBdUyhqwB8WeM7XorfspLRYwZ6lzAQn5nHADPi0L2Fs+We+Um8kuGUWZ3FB9YufwAY1UAcQCCPBQ5wiz7IloLpKgeZbwinJUKmTUcvfOHTL08mhgKun5uofLOFqJBx8CIiyhbK4eEdDfbGOg0Gyl2rsHtFrmpuhkAsSwvAgEl9BXm0B1puhYSKpvVOrYmNIttgTNTcU5B0JB8vQxnu0LIyjoCQOTsIqDJnokCwoWQpDhLYg1vdXhm12FSak3/wCoV8YSi0GQlaSnOhBDaONY5Fv7QgKPAPlBtf4NJMjGzAP8yfMRL2dOUgsaoJopJDg6kCrROssi8pjgKnnkD6+ET7TsiWsOwfUUMS/KuMqHglJZIh2i3zEzLxmKUp3Sty45aRe7C+IS5ZAZUwFrwUSVvndDkEcKGBi2ybl0O+Xk4ipWvvFqVjTxsxmmnTNl2lt6TarLO7MhQMskjRSSFBxiDSAC0reWAA+IbUMXHUOOsU1h2otBvBXewejtgxBooEZGJp2khTfkW7gCqFFjgTVHI0jVJeiGyHsy1M6UkkOSDgW4xYdlfU6jQfpABfLnFLZ7MpJIU6C7Gmj4HDwidIkpVQHz9YyembQ2qNPE2jUN7g4B4OKQkpYZvrXo4HpDOzpxVKQofpDHRhdIrhURIu93EuRxrnX74xiaHX9aD3wgklBpSf6R9/fOBpcmgDVLVr6YecE9pFABkGHv3SNfH7IY1YXZQ1BiDsdITapodisIUHwLXgRyqnqOMWcpLeB9IGpe0ALUitCFJyIZr3mUxpyhdDKYpKhdKXGhyge3mWwTLRVjeNXu0YM+GPpDtv2oUC6ihIoSKQPTr4JJcvnQ9Tn5xM5ehpAJvip5/wDan6xRpTjxg82xs9MyZeUkGgHk5fWKyTuklaXCylTkYgjGlGcU4mCM0tClB9JW5ymkUI+ZRIao0c8hDs3b4RMNAa0r54R2ztjTJTJLsA2KG4vnE6Zs6WQykvjVohyVjS0SJNvTMLhQdhQGop59IeDcveLGK+Rs5KSbpYc6RMvvRx4t/iIbRSQ6kJNM/btrClSBnUcftEcUHDxEK7Sn3GsIB1FCRWnlHFej82+sMqD1f949Ew4Xqe+sAxwTHOHj9oQqYMjTSseBFY8EvUgO8AHgL5Qq9Ckyrpr1q/pHiwMiIBDbO/v0hBYaQ8ARgDXDQ8oSsPU54+3hgJu8vKOhYT7umOgAXNVRwPlBNdPB4BNoyCbpSXGJbEHiI0G0D+Eqr91TlmyOsZ0ZwSSQHNcfdYEHdMRK2YFVUpgcHNH+0QrdKAVcllwCznM8IkrtClqLkU01Pugh+yS2UwwAJObgRe1tk4riPdmzjKXdVgQ5fI4B+f2i6nW1KcGUfKK+Xs95RViV1rizUEalZthSVXVmWl2GXARE/HezXx+ZxVGWGwrUCsJNzElqAwi2WFQkJUmSTfUbq6F2AemIZs6Yxsls2ansyABGYbz2CZZFKCVESpwLaDUcFClcw0NWjKbsCkqY8YcQSSE6+mcKmWYire8olWex1KQQSHriDy4RtZicueyGGAbywY6/vC9n2pKCCU3x+ZOBPI4PwziKvZ8wuwcAh2OeAh6fseclClFu61AXJpU93QYvE6WmXFS6kaLsa1ImSgZPdDkdc8Yn99PzV9IzWXvMpEiXKlgoYG8sGpUS5NKwcbqbYNolkTKzEuHp3ksCCxOOOGkZYtdNpTUnos/xZbTyfR4KErdiGrXx0gRmmuA54P50ggsCnlIfEBvCmUaeP2QyxtCylBURkWgImWMAMBqxzqDpjBXbgBJIfE68vfSKqzShU5nwAipKwRGDBKP6E0bMEj6RGnTi9On+MIkbQngqupIupAALOCRnTJyYgFFXfw84yfR2VM6wNMK+0UVVIS7BzQ00hv8ACTQQskpPy4BmxGTGLabICteYNYSixazFEaEAeLD6RWSoVMShS2AIfj/mHu0OleDwv8IBnHFPvpGZYjxHvjHqUjl7zjlg+/ft45wKAMeUAj0gNTrDiDRvo8I7QsGYv0jyWk9PLxaAY8DT6V6exDakcGHQxwbX30j2rvl5+OUIDksaaeUeXgCwPn+0cVVxbmw8497I4mo8R1gAclSM0rD17p82rhWE3CXYYYsH9I68Ap2pofs9YeVMSa3bp4O2HCGA0qzOKEFxkW54jGPDJarHXjy00rCysDED3wEeXwRqdDT6PAAnthr5R0JM06J8I6ARMXIKk1q44dffGAHb2yDIUFEFUqovM4diQOByrBumdTAjiSPfSOXJUUl0904hss3eADNZUtnUBQnqOPvjD0iUFlrwdwGzILv0YN1g5VulKVZ3lJZQKkkgl3yqa4EQxYN05EwJVd+dAWk15KB4pV5NF3shx+iAuXVKcnHlGn7NrLSeAgKse600KrRKSWc48s2bWDfZ8q7LA0jS7YkqRJUh0kRnvxQlvZZav0TfVCx9I0NJgH+KEn/4Zp/9iD/2HQVgQS4ZXZZjqSCaFQB5Ewd7V3STJ/0EkgEg4qJBSCOtYDtkbDmz1Ds0FnHfNEjrn0jZ7TZFKlrSPmF2uFQEvETdcCKtbKDY27wlyw6WKk1B4jAvEDa26ZSD2amQtDB6sWAUH1fM5ERoMqTeSFHMCIdrs19N3Vyn+oYeIcQSjasuMnHhkqdx1pLhaVF6JYE40dyx94xAm2hUmc9xCVJNUh7r6hLunlwwyjRpmhxJoGr1aINv2bKnpAmS3V+oMCG015GEp72Jw+iadq3k/Kkgh3qBhi2DQqwbf7N0XQo/MwUxAzoXfDHjAjPkT7MCZTrl6FN67xANRyqIrpdrXKmdsUEkhu+7g4HQh2hpN8YZJPaCnbG/Spk24kJl3CwSWL0FS+MdYtvpnEpvGjXh+VxiU5NATbUGcoqX8xLvo+A5cIVZJc2SoKuktmMG4xo4/bJz+kaBQjEjMMR5u0JuPVwRzb1io2dajMYsQQwul6DGh04RZhObA4UjFqnRa2OVYlPUufQQpCHrhxfw5wgMxZwXxBDAcjX6UMLQsBwQ7jWo5RIzxJzLmvswpMwnrHiElgQSH9l6Q8EAUJZ+TcIBjakcPP0juyTR/B8vpDjBteONOeUeTkP8vhSmpygAQUhRfDrCrwDu56n6QpCinRVMB9Bm0eTJegJ96YwAJU2I8Gju2OLgDQjCFSVUqK1xdvXGEzUA8PvCAWiSlTEkkdQOIphDs2WB/p11Abz95RHTJu5jP3SFCXVwridYYHgU9SKvoDj1eFS5jflHnrXGG0TAakvXEMRrlCfxLHVhoD+7QAOTEA4uOQp7zhCkilRyFIWbRjUCj4t64mI0yadPX74wUIe7ZH6Ve+sdEK5xHhHQDJCVJzHikeUL7Y/KHI6mErmdx+LVH1jpcvMk10JHPA1hiL7de0BRXLOYCxzTQ+RHhEXZSezX2J/LOVd4BYWSORa904iEbHtFxaFigSoBv5VUIGmMEm0dnoTORMYOXQTmxBIrqCIruxPo+JbQ9LTSGrHOvhT4pUpB4lJZ+ukPDAxaJEgxA23LCpSgQCGwNYnmIO2lNImH+UxTEQpdlCQwDDICLRKanjWIihh/SPSJoyPARk1sqx6yUS2kRkIok6H6RJlHHlDRHcPKLjwT6CW0EBM1YrUkjHA19CIjzwHBBc+EWu2EDtFOKi6Xc4MAQ2cViiHFMXAjJrZaGLpwFOWMNWjZ4XQjmcuVItpuJDAtSGJiGDin+YVDB07q17iy2YIdumLRJ2fstUostQrgA+EXK5hAd3JYP0hsWm9iKtTw8YeT4JRQiZYUhsAccPUNCPw/I8v3hae8CDkddekP2OyNm/v9okZEmSyG+n7iEpTTP6w9PUHwz6x6uXmIYEdKdXH7w4lHUa/sY9CqecJFWeEA92oTRq8KiFIU5wwzx/zEdaWzMepTn9jjAB6tn0j1RObtXCETsQGxpjCrpa8CzfSAYpNahX+YcKmxFeNX8obE/B86ebQmYph9OHDQvAI8nrzy55H0jroxr68o8UKHMccmhuVMd+DHm7ceMMLFqAqcG1YNh+8JPiIXOSQl3xHkebwyFaYc+kAhQU1KOeT+GceTSDoMsLuHlCrw41pWvrDZNctMG9DDAcCDn6JjohEAUrT+b/8AMdCoD//Z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static.guim.co.uk/sys-images/Guardian/Pix/pictures/2010/1/29/1264764435954/Taliban-fighters-in-Afgha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static.guim.co.uk/sys-images/Guardian/Pix/pictures/2011/1/13/1294941340672/Afghan-girls-receive-educ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9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ISAF (USA)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910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</a:t>
            </a:r>
          </a:p>
          <a:p>
            <a:pPr marL="0" indent="0">
              <a:buNone/>
            </a:pPr>
            <a:r>
              <a:rPr lang="en-US" dirty="0" smtClean="0"/>
              <a:t>Make sure that Afghanistan is not a safe place for terrorist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Strengths</a:t>
            </a:r>
          </a:p>
          <a:p>
            <a:pPr marL="0" indent="0">
              <a:buNone/>
            </a:pPr>
            <a:r>
              <a:rPr lang="en-US" dirty="0" smtClean="0"/>
              <a:t>Best military in the world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Weaknesses</a:t>
            </a:r>
          </a:p>
          <a:p>
            <a:pPr marL="0" indent="0">
              <a:buNone/>
            </a:pPr>
            <a:r>
              <a:rPr lang="en-US" dirty="0" smtClean="0"/>
              <a:t>Will only be in the country for a limited time</a:t>
            </a:r>
            <a:endParaRPr lang="en-US" dirty="0"/>
          </a:p>
        </p:txBody>
      </p:sp>
      <p:pic>
        <p:nvPicPr>
          <p:cNvPr id="9218" name="Picture 2" descr="http://static.guim.co.uk/sys-images/Guardian/Pix/GU_front_gifs/2012/7/18/1342634606992/Sacks-of-American-wheat-d-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.telegraph.co.uk/multimedia/archive/01480/us_afghanistan_148048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57" y="3733800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6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 Government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Goals</a:t>
            </a:r>
          </a:p>
          <a:p>
            <a:pPr marL="0" indent="0">
              <a:buNone/>
            </a:pPr>
            <a:r>
              <a:rPr lang="en-US" dirty="0" smtClean="0"/>
              <a:t>Maintain/get more power as the Taliban and Americans fight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Strengths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To some extent they have control over the population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Weaknesses</a:t>
            </a:r>
          </a:p>
          <a:p>
            <a:pPr marL="0" indent="0">
              <a:buNone/>
            </a:pPr>
            <a:r>
              <a:rPr lang="en-US" dirty="0" smtClean="0"/>
              <a:t>Corruption</a:t>
            </a:r>
          </a:p>
          <a:p>
            <a:pPr marL="0" indent="0">
              <a:buNone/>
            </a:pPr>
            <a:r>
              <a:rPr lang="en-US" dirty="0" smtClean="0"/>
              <a:t>United States will eventually leave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2290" name="Picture 2" descr="http://upload.wikimedia.org/wikipedia/commons/e/ef/Afghan_soldi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89" y="1295400"/>
            <a:ext cx="3637322" cy="25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aptainsjournal.com/wp-content/uploads/security_map_reu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13" y="3899647"/>
            <a:ext cx="4286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69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</TotalTime>
  <Words>220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Opium &amp; Afghanistan</vt:lpstr>
      <vt:lpstr>Afghanistan</vt:lpstr>
      <vt:lpstr>PowerPoint Presentation</vt:lpstr>
      <vt:lpstr>PowerPoint Presentation</vt:lpstr>
      <vt:lpstr>Afghanistan</vt:lpstr>
      <vt:lpstr>History</vt:lpstr>
      <vt:lpstr>Taliban</vt:lpstr>
      <vt:lpstr>ISAF (USA)</vt:lpstr>
      <vt:lpstr>Afghanistan Government</vt:lpstr>
      <vt:lpstr>Standard of Living</vt:lpstr>
      <vt:lpstr>Violence</vt:lpstr>
      <vt:lpstr>Corruption</vt:lpstr>
      <vt:lpstr>Role of Opium</vt:lpstr>
      <vt:lpstr>PowerPoint Presentation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Andrew</dc:creator>
  <cp:lastModifiedBy>Patterson, Andrew</cp:lastModifiedBy>
  <cp:revision>7</cp:revision>
  <dcterms:created xsi:type="dcterms:W3CDTF">2014-01-23T21:06:20Z</dcterms:created>
  <dcterms:modified xsi:type="dcterms:W3CDTF">2014-01-23T22:03:21Z</dcterms:modified>
</cp:coreProperties>
</file>