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79" autoAdjust="0"/>
    <p:restoredTop sz="94660"/>
  </p:normalViewPr>
  <p:slideViewPr>
    <p:cSldViewPr>
      <p:cViewPr varScale="1">
        <p:scale>
          <a:sx n="107" d="100"/>
          <a:sy n="107" d="100"/>
        </p:scale>
        <p:origin x="-584" y="-11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A4CD5-E6B5-4EC2-A204-0590C2C5B789}" type="datetimeFigureOut">
              <a:rPr lang="en-US" smtClean="0"/>
              <a:t>3/21/17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D2EBA-3C3D-4F18-93D2-0338B5799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98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3E69-EEEB-4965-B27D-BEE83D3E7A8F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8E68-4173-4941-BBE5-4EA310959AB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3E69-EEEB-4965-B27D-BEE83D3E7A8F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8E68-4173-4941-BBE5-4EA310959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3E69-EEEB-4965-B27D-BEE83D3E7A8F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8E68-4173-4941-BBE5-4EA310959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3E69-EEEB-4965-B27D-BEE83D3E7A8F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8E68-4173-4941-BBE5-4EA310959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3E69-EEEB-4965-B27D-BEE83D3E7A8F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8E68-4173-4941-BBE5-4EA310959AB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3E69-EEEB-4965-B27D-BEE83D3E7A8F}" type="datetimeFigureOut">
              <a:rPr lang="en-US" smtClean="0"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8E68-4173-4941-BBE5-4EA310959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3E69-EEEB-4965-B27D-BEE83D3E7A8F}" type="datetimeFigureOut">
              <a:rPr lang="en-US" smtClean="0"/>
              <a:t>3/21/17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8E68-4173-4941-BBE5-4EA310959AB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3E69-EEEB-4965-B27D-BEE83D3E7A8F}" type="datetimeFigureOut">
              <a:rPr lang="en-US" smtClean="0"/>
              <a:t>3/21/17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8E68-4173-4941-BBE5-4EA310959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3E69-EEEB-4965-B27D-BEE83D3E7A8F}" type="datetimeFigureOut">
              <a:rPr lang="en-US" smtClean="0"/>
              <a:t>3/21/17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8E68-4173-4941-BBE5-4EA310959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3E69-EEEB-4965-B27D-BEE83D3E7A8F}" type="datetimeFigureOut">
              <a:rPr lang="en-US" smtClean="0"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8E68-4173-4941-BBE5-4EA310959AB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3E69-EEEB-4965-B27D-BEE83D3E7A8F}" type="datetimeFigureOut">
              <a:rPr lang="en-US" smtClean="0"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8E68-4173-4941-BBE5-4EA310959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AE53E69-EEEB-4965-B27D-BEE83D3E7A8F}" type="datetimeFigureOut">
              <a:rPr lang="en-US" smtClean="0"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4688E68-4173-4941-BBE5-4EA310959A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 of OPEC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write in complete sentences.</a:t>
            </a:r>
          </a:p>
          <a:p>
            <a:r>
              <a:rPr lang="en-US" dirty="0" smtClean="0"/>
              <a:t>Have text evidence</a:t>
            </a:r>
          </a:p>
          <a:p>
            <a:r>
              <a:rPr lang="en-US" dirty="0" smtClean="0"/>
              <a:t>Use evidence from all documents</a:t>
            </a:r>
          </a:p>
          <a:p>
            <a:endParaRPr lang="en-US" dirty="0" smtClean="0"/>
          </a:p>
          <a:p>
            <a:r>
              <a:rPr lang="en-US" dirty="0" smtClean="0"/>
              <a:t>The reading is posted in OneNote so you can just click on the links instead of typing them out.</a:t>
            </a:r>
          </a:p>
          <a:p>
            <a:endParaRPr lang="en-US" dirty="0"/>
          </a:p>
          <a:p>
            <a:r>
              <a:rPr lang="en-US" dirty="0" smtClean="0"/>
              <a:t>If you want to use your phone, scan the QR codes.</a:t>
            </a:r>
          </a:p>
          <a:p>
            <a:endParaRPr lang="en-US" dirty="0"/>
          </a:p>
          <a:p>
            <a:r>
              <a:rPr lang="en-US" dirty="0" smtClean="0"/>
              <a:t>When done, go to OneNote and look in Today’s Task for </a:t>
            </a:r>
            <a:r>
              <a:rPr lang="en-US" dirty="0" smtClean="0">
                <a:solidFill>
                  <a:srgbClr val="0000FF"/>
                </a:solidFill>
              </a:rPr>
              <a:t>BLANK VIDEO.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085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11397</TotalTime>
  <Words>67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Clarity</vt:lpstr>
      <vt:lpstr>Brief History of OPEC </vt:lpstr>
    </vt:vector>
  </TitlesOfParts>
  <Company>DMPS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Studies</dc:title>
  <dc:creator>Patterson, Andrew</dc:creator>
  <cp:lastModifiedBy>L Net</cp:lastModifiedBy>
  <cp:revision>89</cp:revision>
  <dcterms:created xsi:type="dcterms:W3CDTF">2013-08-20T19:58:44Z</dcterms:created>
  <dcterms:modified xsi:type="dcterms:W3CDTF">2017-03-21T20:25:40Z</dcterms:modified>
</cp:coreProperties>
</file>