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2" r:id="rId2"/>
    <p:sldId id="313" r:id="rId3"/>
    <p:sldId id="309" r:id="rId4"/>
    <p:sldId id="311" r:id="rId5"/>
    <p:sldId id="307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91" d="100"/>
          <a:sy n="91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A4CD5-E6B5-4EC2-A204-0590C2C5B789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2EBA-3C3D-4F18-93D2-0338B5799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9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E53E69-EEEB-4965-B27D-BEE83D3E7A8F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4688E68-4173-4941-BBE5-4EA310959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-tc.pbs.org/wnet/wideangle/previous_seasons/shows/lebanon/images/map_of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086600" cy="50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95600" y="5181600"/>
            <a:ext cx="533400" cy="762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3429000"/>
            <a:ext cx="0" cy="990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1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Yemen</a:t>
            </a:r>
          </a:p>
          <a:p>
            <a:r>
              <a:rPr lang="en-US" dirty="0" smtClean="0"/>
              <a:t>Average Income</a:t>
            </a:r>
          </a:p>
          <a:p>
            <a:pPr lvl="1"/>
            <a:r>
              <a:rPr lang="en-US" dirty="0"/>
              <a:t>$2,500</a:t>
            </a:r>
            <a:endParaRPr lang="en-US" dirty="0" smtClean="0"/>
          </a:p>
          <a:p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64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Qatar</a:t>
            </a:r>
          </a:p>
          <a:p>
            <a:r>
              <a:rPr lang="en-US" dirty="0" smtClean="0"/>
              <a:t>Average Income</a:t>
            </a:r>
          </a:p>
          <a:p>
            <a:pPr lvl="1"/>
            <a:r>
              <a:rPr lang="en-US" dirty="0"/>
              <a:t>$102,100</a:t>
            </a:r>
            <a:endParaRPr lang="en-US" dirty="0" smtClean="0"/>
          </a:p>
          <a:p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79 years </a:t>
            </a:r>
          </a:p>
        </p:txBody>
      </p:sp>
      <p:sp>
        <p:nvSpPr>
          <p:cNvPr id="5" name="AutoShape 2" descr="data:image/jpeg;base64,/9j/4AAQSkZJRgABAQAAAQABAAD/2wCEAAkGBwgHBgkIBwgKCgkXDRYaFxgYDRsUIBAhICgdIiAlHx8kKDImJB4sJx8fLT0tKjAsOjU6IyJFODY4NzA0NzcBCgoKDQ0MDhAQGjclHyIrNy8xNzc3Nzc3LDI4NzU4Nzc4Nzg3NDcyMjQyNDQ0MjgxLzcvNDU3Ky44Ny44LyssK//AABEIAMIBAwMBEQACEQEDEQH/xAAbAAEAAQUBAAAAAAAAAAAAAAAABAEFBgcIA//EADsQAQAAAwMKAwYFAwUBAAAAAAABAwUCBJIGFBdTVFWTlNHSFTayBxExNXF1ITNzgrESIkEjMkJSYRP/xAAZAQEAAgMAAAAAAAAAAAAAAAAAAwYEBQf/xAAyEQEAAQIDBgQGAgEFAAAAAAAAAQMUAgRSE1FTkZLRBTSBsSEzNXFyshFB8BIxMkJh/9oADAMBAAIRAxEAPwDFKfdrvauF2jGRKjH/AONj/hD8fwgrtepj2tT4/wBy6LlKFKctQmcMf8Y/r/xIzW7bPKwQRbXHvlP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RplmzLt2rMuELNn3/AAhD3LBkpmcvgmf8+KheNRGHxCtGH4R8PaHtTvl91/RsfxBoa/zan3le8n5Wh+MeySiZAAAAAAAAAAAAAAAAAAAAAAAAAAAAAACDP/OtfVYsj5en6+7nvjv1Gv6frD1p3y+6/o2P4g0Vf5tT7yvWT8rQ/GPZJRMgAAAAAAAAAAAAAAAAAAAAAAAAAAAAABBn/nWvqsWR8vT9fdz3x36jX9P1h6075fdf0bH8QaKv82p95XrJ+VofjHskomQAAAAAAAAAAAAAAAAAAAAAAAAAAAAAAgz/AM619ViyPl6fr7ue+O/Ua/p+sPWnfL7r+jY/iDRV/m1PvK9ZPytD8Y9klEyAAAAAAAAAAAAAAAAAAAAAAAAAAAAAAEGf+da+qxZHy9P193PfHfqNf0/WHrTvl91/RsfxBoq/zan3lesn5Wh+MeySiZAAAAAAAAAAAAAAAAAAAAAAAAAAAAAACDP/ADrX1WLI+Xp+vu57479Rr+n6w9ad8vuv6Nj+INFX+bU+8r1k/K0Pxj2SUTIAAAAAAAAAAAAAAAAAAAAAAAAAAAAAAQZ/51r6rFkfL0/X3c98d+o1/T9YXKl0iqW6Zc7dil3+1YjIsRhGF1mRhGHuh8I+78YNPWoVJq45jDP+8rllM1l4y1GJqYf5/wBMf9o3fdJ8Gq26ajykzoit6umWR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6z36VMu17mSrzLtyZsI/jZtWY2Yw/z+MI/i32TwzhoYImP8/lRPGcWHHn62LBP8x8PjHx/qHQOR3lGh/b7v6LKdgLwAAAAAAAAAAAAAAAAAAAAAAAAAAAAAADn72n+ean9ZfosA3Tkd5Rof2+7+iyC8AAAAAAAAAAAAAAAAAAAAAAAAAAAAAAA5+9p/nqp/WX6LAN05HeUaH9vu/osgvAAAAAAAAAAAAAAAAAAAAAAAAAAAAAAAOfvaf56qf1l+iwDdOR3lGh/b7v6LILwAAAAAAAAAAAAAAAAAAAAAAAAAAAAAADn72n+eqn9ZfosA3Tkd5Rof2+7+iyC8AAAAAAAAAAAAAAAAAAAAAAAAAAAAAAA5+9p/nqp/WX6LAN05HeUaH9vu/osgvAAAAAAAAAAAAAAAAAAAAAAAAAAAAAAAOfvaf56qf1l+iwDdOR3lGh/b7v6LILwAAAAAAAAAAAAAAAAAAAAAAAAAAAAAADn72n+eqn9ZfosA3Tkd5Rof2+7+iyC8AAAAAAAAAAAAAAAAAAAAAAAAAAAAAAA5+9p/nqp/WX6LALLT/bRlRTrhdrjd5NNjJlyrFiz75FqMfdZhCEPf/d8fwB76dMrdTS+Bb7wNOmVuppfAt94GnTK3U0vgW+8DTplbqaXwLfeBp0yt1NL4FvvA06ZW6ml8C33gadMrdTS+Bb7wNOmVuppfAt94GnTK3U0vgW+8DTplbqaXwLfeBp0yt1NL4FvvA06ZW6ml8C33gadMrdTS+Bb7wNOmVuppfAt94GnTK3U0vgW+8DTplbqaXwLfeBp0yt1NL4FvvA06ZW6ml8C33gadMrdTS+Bb7wNOmVuppfAt94GnTK3U0vgW+8DTplbqaXwLfeBp0yt1NL4FvvA06ZW6ml8C33gadMrdTS+Bb7wNOmVuppfAt94GnTK3U0vgW+8DTplbqaXwLfeBp0yt1NL4FvvA06ZW6ml8C33gadMrdTS+Bb7wRptXvGU0y1WKjZl2b1M/wB39EP6bP8Ab/bD3Qj7/wDFmH+Qa6j8YgoAAAAAAAAAAAAAAAAAAAAAAAAAAAAAADNsnfk93/d6ogwqPxiCgAAAAAAAAAAAAAAAAAAAAAAAAAAAAAAM2yd+T3f93qiDCo/GIKAAAAAAAAAAAAAAAAAAAAAAAAAAAAAAAzbJ35Pd/wB3qiDCo/GIKAAAAAAAAAAAAAAAAAAAAAAAAAAAAAAAzbJ35Pd/3eqIMKj8YgoAAAAAAAAAAAAAAAAAAAAAAAAAAAAAADNsnfk93/d6ogwqPxiCgAAAAAAAAAAAAAAAAAAAAAAAAAAAAAAM2yd+T3f93qiDCo/GIKAAAAAAAAAAAAAAAAAAAAAAAAAAAAAAAzbJ35Pd/wB3qiC1WrvI/qj/AKMv4/8ASAKZvI1MvDADN5Gpl4YAZvI1MvDADN5Gpl4YAZvI1MvDADN5Gpl4YAZvI1MvDADN5Gpl4YAZvI1MvDADN5Gpl4YAZvI1MvDADN5Gpl4YAZvI1MvDADN5Gpl4YAZvI1MvDADN5Gpl4YAZvI1MvDADN5Gpl4YAZvI1MvDADN5Gpl4YAZvI1MvDADN5Gpl4YAZvI1MvDADN5Gpl4YAZvI1MvDADN5Gpl4YAZvI1MvDADN5Gpl4YAZvI1MvDADN5Gpl4YAZvI1MvDAGT0WVLhTJMIWLMIe+1/j/2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gHBgkIBwgKCgkXDRYaFxgYDRsUIBAhICgdIiAlHx8kKDImJB4sJx8fLT0tKjAsOjU6IyJFODY4NzA0NzcBCgoKDQ0MDhAQGjclHyIrNy8xNzc3Nzc3LDI4NzU4Nzc4Nzg3NDcyMjQyNDQ0MjgxLzcvNDU3Ky44Ny44LyssK//AABEIAMIBAwMBEQACEQEDEQH/xAAbAAEAAQUBAAAAAAAAAAAAAAAABAEFBgcIA//EADsQAQAAAwMKAwYFAwUBAAAAAAABAwUCBJIGFBdTVFWTlNHSFTayBxExNXF1ITNzgrESIkEjMkJSYRP/xAAZAQEAAgMAAAAAAAAAAAAAAAAAAwYEBQf/xAAyEQEAAQIDBgQGAgEFAAAAAAAAAQMUAgRSE1FTkZLRBTSBsSEzNXFyshFB8BIxMkJh/9oADAMBAAIRAxEAPwDFKfdrvauF2jGRKjH/AONj/hD8fwgrtepj2tT4/wBy6LlKFKctQmcMf8Y/r/xIzW7bPKwQRbXHvlP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M1u2zysEDa498lvR0RygzW7bPKwQNrj3yW9HRHKDNbts8rBA2uPfJb0dEcoRplmzLt2rMuELNn3/AAhD3LBkpmcvgmf8+KheNRGHxCtGH4R8PaHtTvl91/RsfxBoa/zan3le8n5Wh+MeySiZAAAAAAAAAAAAAAAAAAAAAAAAAAAAAACDP/OtfVYsj5en6+7nvjv1Gv6frD1p3y+6/o2P4g0Vf5tT7yvWT8rQ/GPZJRMgAAAAAAAAAAAAAAAAAAAAAAAAAAAAABBn/nWvqsWR8vT9fdz3x36jX9P1h6075fdf0bH8QaKv82p95XrJ+VofjHskomQAAAAAAAAAAAAAAAAAAAAAAAAAAAAAAgz/AM619ViyPl6fr7ue+O/Ua/p+sPWnfL7r+jY/iDRV/m1PvK9ZPytD8Y9klEyAAAAAAAAAAAAAAAAAAAAAAAAAAAAAAEGf+da+qxZHy9P193PfHfqNf0/WHrTvl91/RsfxBoq/zan3lesn5Wh+MeySiZAAAAAAAAAAAAAAAAAAAAAAAAAAAAAACDP/ADrX1WLI+Xp+vu57479Rr+n6w9ad8vuv6Nj+INFX+bU+8r1k/K0Pxj2SUTIAAAAAAAAAAAAAAAAAAAAAAAAAAAAAAQZ/51r6rFkfL0/X3c98d+o1/T9YXKl0iqW6Zc7dil3+1YjIsRhGF1mRhGHuh8I+78YNPWoVJq45jDP+8rllM1l4y1GJqYf5/wBMf9o3fdJ8Gq26ajykzoit6umWR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54NVt01HlJnQt6umS7y3Fw9UdzwarbpqPKTOhb1dMl3luLh6o7ng1W3TUeUmdC3q6ZLvLcXD1R3PBqtumo8pM6FvV0yXeW4uHqjueDVbdNR5SZ0Lerpku8txcPVHc8Gq26ajykzoW9XTJd5bi4eqO6z36VMu17mSrzLtyZsI/jZtWY2Yw/z+MI/i32TwzhoYImP8/lRPGcWHHn62LBP8x8PjHx/qHQOR3lGh/b7v6LKdgLwAAAAAAAAAAAAAAAAAAAAAAAAAAAAAADn72n+ean9ZfosA3Tkd5Rof2+7+iyC8AAAAAAAAAAAAAAAAAAAAAAAAAAAAAAA5+9p/nqp/WX6LAN05HeUaH9vu/osgvAAAAAAAAAAAAAAAAAAAAAAAAAAAAAAAOfvaf56qf1l+iwDdOR3lGh/b7v6LILwAAAAAAAAAAAAAAAAAAAAAAAAAAAAAADn72n+eqn9ZfosA3Tkd5Rof2+7+iyC8AAAAAAAAAAAAAAAAAAAAAAAAAAAAAAA5+9p/nqp/WX6LAN05HeUaH9vu/osgvAAAAAAAAAAAAAAAAAAAAAAAAAAAAAAAOfvaf56qf1l+iwDdOR3lGh/b7v6LILwAAAAAAAAAAAAAAAAAAAAAAAAAAAAAADn72n+eqn9ZfosA3Tkd5Rof2+7+iyC8AAAAAAAAAAAAAAAAAAAAAAAAAAAAAAA5+9p/nqp/WX6LALLT/bRlRTrhdrjd5NNjJlyrFiz75FqMfdZhCEPf/d8fwB76dMrdTS+Bb7wNOmVuppfAt94GnTK3U0vgW+8DTplbqaXwLfeBp0yt1NL4FvvA06ZW6ml8C33gadMrdTS+Bb7wNOmVuppfAt94GnTK3U0vgW+8DTplbqaXwLfeBp0yt1NL4FvvA06ZW6ml8C33gadMrdTS+Bb7wNOmVuppfAt94GnTK3U0vgW+8DTplbqaXwLfeBp0yt1NL4FvvA06ZW6ml8C33gadMrdTS+Bb7wNOmVuppfAt94GnTK3U0vgW+8DTplbqaXwLfeBp0yt1NL4FvvA06ZW6ml8C33gadMrdTS+Bb7wNOmVuppfAt94GnTK3U0vgW+8DTplbqaXwLfeBp0yt1NL4FvvA06ZW6ml8C33gadMrdTS+Bb7wRptXvGU0y1WKjZl2b1M/wB39EP6bP8Ab/bD3Qj7/wDFmH+Qa6j8YgoAAAAAAAAAAAAAAAAAAAAAAAAAAAAAADNsnfk93/d6ogwqPxiCgAAAAAAAAAAAAAAAAAAAAAAAAAAAAAAM2yd+T3f93qiDCo/GIKAAAAAAAAAAAAAAAAAAAAAAAAAAAAAAAzbJ35Pd/wB3qiDCo/GIKAAAAAAAAAAAAAAAAAAAAAAAAAAAAAAAzbJ35Pd/3eqIMKj8YgoAAAAAAAAAAAAAAAAAAAAAAAAAAAAAADNsnfk93/d6ogwqPxiCgAAAAAAAAAAAAAAAAAAAAAAAAAAAAAAM2yd+T3f93qiDCo/GIKAAAAAAAAAAAAAAAAAAAAAAAAAAAAAAAzbJ35Pd/wB3qiC1WrvI/qj/AKMv4/8ASAKZvI1MvDADN5Gpl4YAZvI1MvDADN5Gpl4YAZvI1MvDADN5Gpl4YAZvI1MvDADN5Gpl4YAZvI1MvDADN5Gpl4YAZvI1MvDADN5Gpl4YAZvI1MvDADN5Gpl4YAZvI1MvDADN5Gpl4YAZvI1MvDADN5Gpl4YAZvI1MvDADN5Gpl4YAZvI1MvDADN5Gpl4YAZvI1MvDADN5Gpl4YAZvI1MvDADN5Gpl4YAZvI1MvDADN5Gpl4YAZvI1MvDADN5Gpl4YAZvI1MvDAGT0WVLhTJMIWLMIe+1/j/2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www.mapsnworld.com/yemen/yemen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9" y="4461164"/>
            <a:ext cx="2746376" cy="20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mapsofworld.com/flags/images/world-flags/Qatar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42941"/>
            <a:ext cx="3048000" cy="207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2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OPEC - </a:t>
            </a:r>
            <a:r>
              <a:rPr lang="en-US" dirty="0" smtClean="0">
                <a:solidFill>
                  <a:srgbClr val="0000FF"/>
                </a:solidFill>
              </a:rPr>
              <a:t>TV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write in complete sentences.</a:t>
            </a:r>
          </a:p>
          <a:p>
            <a:r>
              <a:rPr lang="en-US" dirty="0" smtClean="0"/>
              <a:t>Have text evidence</a:t>
            </a:r>
          </a:p>
          <a:p>
            <a:r>
              <a:rPr lang="en-US" dirty="0" smtClean="0"/>
              <a:t>Use evidence from all documents</a:t>
            </a:r>
          </a:p>
          <a:p>
            <a:endParaRPr lang="en-US" dirty="0" smtClean="0"/>
          </a:p>
          <a:p>
            <a:r>
              <a:rPr lang="en-US" dirty="0" smtClean="0"/>
              <a:t>The reading is posted in OneNote so you can just click on the links instead of typing them out.</a:t>
            </a:r>
          </a:p>
          <a:p>
            <a:endParaRPr lang="en-US" dirty="0"/>
          </a:p>
          <a:p>
            <a:r>
              <a:rPr lang="en-US" dirty="0" smtClean="0"/>
              <a:t>If you want to use your phone, scan the QR codes.</a:t>
            </a:r>
          </a:p>
          <a:p>
            <a:endParaRPr lang="en-US" dirty="0"/>
          </a:p>
          <a:p>
            <a:r>
              <a:rPr lang="en-US" dirty="0" smtClean="0"/>
              <a:t>When done, go to OneNote and look in Today’s Task for </a:t>
            </a:r>
            <a:r>
              <a:rPr lang="en-US" dirty="0" smtClean="0">
                <a:solidFill>
                  <a:srgbClr val="0000FF"/>
                </a:solidFill>
              </a:rPr>
              <a:t>BLANK VIDEO.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Citations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Where did you get your information from?</a:t>
            </a:r>
          </a:p>
          <a:p>
            <a:r>
              <a:rPr lang="en-US" dirty="0" smtClean="0"/>
              <a:t>According to Document A, Mr. Patterson can</a:t>
            </a:r>
            <a:r>
              <a:rPr lang="is-I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Mr. Patterson can</a:t>
            </a:r>
            <a:r>
              <a:rPr lang="en-US" dirty="0"/>
              <a:t> </a:t>
            </a:r>
            <a:r>
              <a:rPr lang="en-US" dirty="0" smtClean="0"/>
              <a:t>dunk a basketball (Doc. </a:t>
            </a:r>
            <a:r>
              <a:rPr lang="en-US" dirty="0"/>
              <a:t>O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Steal a phrase from the reading and mark it with “”.</a:t>
            </a:r>
            <a:endParaRPr lang="en-US" dirty="0" smtClean="0"/>
          </a:p>
          <a:p>
            <a:r>
              <a:rPr lang="en-US" dirty="0" smtClean="0"/>
              <a:t>Mr</a:t>
            </a:r>
            <a:r>
              <a:rPr lang="en-US" dirty="0"/>
              <a:t>. Patterson can </a:t>
            </a:r>
            <a:r>
              <a:rPr lang="en-US" dirty="0" smtClean="0"/>
              <a:t>“dunk </a:t>
            </a:r>
            <a:r>
              <a:rPr lang="en-US" dirty="0"/>
              <a:t>a </a:t>
            </a:r>
            <a:r>
              <a:rPr lang="en-US" dirty="0" smtClean="0"/>
              <a:t>basketball.”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Don’t just write: I got all of this information from Document A.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352800"/>
            <a:ext cx="8458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Text Evidence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58410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showing crude oil from </a:t>
            </a:r>
            <a:r>
              <a:rPr lang="en-US" dirty="0" err="1" smtClean="0"/>
              <a:t>onenote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8232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1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warm  ups, possibly talk about </a:t>
            </a:r>
            <a:r>
              <a:rPr lang="en-US" dirty="0" err="1" smtClean="0"/>
              <a:t>debeers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5943600" cy="211582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4838700" cy="3631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743200"/>
            <a:ext cx="341675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8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11374</TotalTime>
  <Words>178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Clarity</vt:lpstr>
      <vt:lpstr>Inequality…</vt:lpstr>
      <vt:lpstr>Standard of Living…</vt:lpstr>
      <vt:lpstr>Brief History of OPEC - TV</vt:lpstr>
      <vt:lpstr>Citations</vt:lpstr>
      <vt:lpstr>Chart showing crude oil from onenote</vt:lpstr>
      <vt:lpstr>For warm  ups, possibly talk about debeers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Studies</dc:title>
  <dc:creator>Patterson, Andrew</dc:creator>
  <cp:lastModifiedBy>L Net</cp:lastModifiedBy>
  <cp:revision>90</cp:revision>
  <dcterms:created xsi:type="dcterms:W3CDTF">2013-08-20T19:58:44Z</dcterms:created>
  <dcterms:modified xsi:type="dcterms:W3CDTF">2017-03-01T13:03:04Z</dcterms:modified>
</cp:coreProperties>
</file>