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1" r:id="rId2"/>
    <p:sldId id="299" r:id="rId3"/>
    <p:sldId id="304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95DA613C-5274-42D2-AEA0-A22C6C4951EA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62EBDDE7-63E2-44E8-91EB-643702E9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3971F-AE31-4D27-ADF6-8CCAA7DB1CA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148" y="146735"/>
            <a:ext cx="8229600" cy="990600"/>
          </a:xfrm>
        </p:spPr>
        <p:txBody>
          <a:bodyPr/>
          <a:lstStyle/>
          <a:p>
            <a:r>
              <a:rPr lang="en-US" dirty="0" smtClean="0"/>
              <a:t>Equator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148" y="1020249"/>
            <a:ext cx="8229600" cy="4876800"/>
          </a:xfrm>
        </p:spPr>
        <p:txBody>
          <a:bodyPr/>
          <a:lstStyle/>
          <a:p>
            <a:r>
              <a:rPr lang="en-US" sz="4000" dirty="0" smtClean="0"/>
              <a:t>A line that cuts the Earth into exactly two even parts horizontally, at the “waist.”</a:t>
            </a:r>
          </a:p>
          <a:p>
            <a:endParaRPr lang="en-US" dirty="0"/>
          </a:p>
        </p:txBody>
      </p:sp>
      <p:pic>
        <p:nvPicPr>
          <p:cNvPr id="4" name="Picture 3" descr="http://upload.wikimedia.org/wikipedia/en/2/27/Huey_Free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422" y="2360838"/>
            <a:ext cx="1752600" cy="45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5715000" y="4841580"/>
            <a:ext cx="2667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969" y="3974950"/>
            <a:ext cx="1733261" cy="1733261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nationalatlas.gov/articles/mapping/IMAGES/latlong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29" y="3048000"/>
            <a:ext cx="3771323" cy="377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03" y="4086255"/>
            <a:ext cx="1510652" cy="1510652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1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95049"/>
            <a:ext cx="8229600" cy="990600"/>
          </a:xfrm>
        </p:spPr>
        <p:txBody>
          <a:bodyPr/>
          <a:lstStyle/>
          <a:p>
            <a:r>
              <a:rPr lang="en-US" dirty="0" smtClean="0"/>
              <a:t>Prime Meridian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38200"/>
            <a:ext cx="8229600" cy="4876800"/>
          </a:xfrm>
        </p:spPr>
        <p:txBody>
          <a:bodyPr/>
          <a:lstStyle/>
          <a:p>
            <a:r>
              <a:rPr lang="en-US" sz="4400" dirty="0" smtClean="0"/>
              <a:t>A </a:t>
            </a:r>
            <a:r>
              <a:rPr lang="en-US" sz="4400" dirty="0"/>
              <a:t>line that cuts the Earth into exactly two even </a:t>
            </a:r>
            <a:r>
              <a:rPr lang="en-US" sz="4400" dirty="0" smtClean="0"/>
              <a:t>parts vertically, from “head to toe.”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http://upload.wikimedia.org/wikipedia/en/2/27/Huey_Free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37" y="2754476"/>
            <a:ext cx="1752600" cy="45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7003303" y="3004608"/>
            <a:ext cx="90394" cy="371607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.socialstudiesforkids.com/graphics/primemeridi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54" y="3124200"/>
            <a:ext cx="447424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622614" y="3276600"/>
            <a:ext cx="0" cy="401599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461">
            <a:off x="1814990" y="2607531"/>
            <a:ext cx="1476230" cy="1476230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310">
            <a:off x="6060653" y="2316353"/>
            <a:ext cx="1733261" cy="1733261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1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14400"/>
            <a:ext cx="8153400" cy="54102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610100" y="914400"/>
            <a:ext cx="0" cy="5410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1"/>
            <a:endCxn id="4" idx="3"/>
          </p:cNvCxnSpPr>
          <p:nvPr/>
        </p:nvCxnSpPr>
        <p:spPr>
          <a:xfrm>
            <a:off x="533400" y="3619500"/>
            <a:ext cx="815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33600" y="1066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Prime Meridian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1400" y="1466910"/>
            <a:ext cx="914400" cy="466695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5350" y="382925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Equator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981200" y="3733800"/>
            <a:ext cx="895350" cy="29551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0" y="52708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Name, </a:t>
            </a:r>
          </a:p>
          <a:p>
            <a:r>
              <a:rPr lang="en-US" sz="2000" dirty="0" smtClean="0"/>
              <a:t>Block, </a:t>
            </a:r>
          </a:p>
          <a:p>
            <a:r>
              <a:rPr lang="en-US" sz="2000" dirty="0" smtClean="0"/>
              <a:t>Teacher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8799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23102</TotalTime>
  <Words>48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Clarity</vt:lpstr>
      <vt:lpstr>Equator</vt:lpstr>
      <vt:lpstr>Prime Meridian</vt:lpstr>
      <vt:lpstr>PowerPoint Presentation</vt:lpstr>
    </vt:vector>
  </TitlesOfParts>
  <Company>DMPS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 Asia Vocabulary</dc:title>
  <dc:creator>Patterson, Andrew</dc:creator>
  <cp:lastModifiedBy>Patterson, Andrew</cp:lastModifiedBy>
  <cp:revision>63</cp:revision>
  <cp:lastPrinted>2018-08-20T18:51:54Z</cp:lastPrinted>
  <dcterms:created xsi:type="dcterms:W3CDTF">2013-04-22T20:32:00Z</dcterms:created>
  <dcterms:modified xsi:type="dcterms:W3CDTF">2018-08-20T21:03:24Z</dcterms:modified>
</cp:coreProperties>
</file>