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58" r:id="rId8"/>
    <p:sldId id="259" r:id="rId9"/>
    <p:sldId id="260" r:id="rId10"/>
    <p:sldId id="263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0A83-CEE6-4AB0-84E1-0D4D904C8B5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DEF2-4571-40E0-B2ED-67513603AB8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0A83-CEE6-4AB0-84E1-0D4D904C8B5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DEF2-4571-40E0-B2ED-67513603A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0A83-CEE6-4AB0-84E1-0D4D904C8B5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DEF2-4571-40E0-B2ED-67513603A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0A83-CEE6-4AB0-84E1-0D4D904C8B5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DEF2-4571-40E0-B2ED-67513603A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0A83-CEE6-4AB0-84E1-0D4D904C8B5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DEF2-4571-40E0-B2ED-67513603AB8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0A83-CEE6-4AB0-84E1-0D4D904C8B5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DEF2-4571-40E0-B2ED-67513603A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0A83-CEE6-4AB0-84E1-0D4D904C8B5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DEF2-4571-40E0-B2ED-67513603AB8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0A83-CEE6-4AB0-84E1-0D4D904C8B5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DEF2-4571-40E0-B2ED-67513603A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0A83-CEE6-4AB0-84E1-0D4D904C8B5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DEF2-4571-40E0-B2ED-67513603A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0A83-CEE6-4AB0-84E1-0D4D904C8B5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DEF2-4571-40E0-B2ED-67513603AB8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0A83-CEE6-4AB0-84E1-0D4D904C8B5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DEF2-4571-40E0-B2ED-67513603A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4C0A83-CEE6-4AB0-84E1-0D4D904C8B5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935DEF2-4571-40E0-B2ED-67513603AB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_VjnK--TGU&amp;feature=iv&amp;annotation_id=annotation_779991" TargetMode="External"/><Relationship Id="rId2" Type="http://schemas.openxmlformats.org/officeDocument/2006/relationships/hyperlink" Target="https://www.youtube.com/watch?v=6TU1dQK-j-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Simla</a:t>
            </a:r>
            <a:r>
              <a:rPr lang="en-US" dirty="0" smtClean="0"/>
              <a:t> Conference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Patterson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 in Europe…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germanhistorydocs.ghi-dc.org/images/English_map_5_bh-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571500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0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earns its independence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200,000 volunteers for Britain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Video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0:00-7:00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England’s Promise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Video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30:00-37:35 min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nwha.org/news_4Q2002/resources/punjab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30956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arpost.blogsome.com/wp-admin/images/20040321001607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371600"/>
            <a:ext cx="33432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Simla</a:t>
            </a:r>
            <a:r>
              <a:rPr lang="en-US" dirty="0" smtClean="0"/>
              <a:t> Conference…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87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http://3.bp.blogspot.com/_5zH6i_Gd7eM/TUJxgmnOSsI/AAAAAAAABO4/X3qIDztS0oA/s1600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33800"/>
            <a:ext cx="5562600" cy="283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topnews.in/files/Mahatma-Gandhi-5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1" y="1600200"/>
            <a:ext cx="1759239" cy="175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acelebrationofwomen.org/wp-content/uploads/2010/08/pakistan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7127"/>
            <a:ext cx="2046287" cy="181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leics.gov.uk/nehru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432" y="1374276"/>
            <a:ext cx="1704975" cy="221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cdn1.thefamouspeople.com/profiles/images/lord-mountbatt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205" y="1738323"/>
            <a:ext cx="1779587" cy="148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5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Colonization</a:t>
            </a:r>
            <a:r>
              <a:rPr lang="en-US" dirty="0" smtClean="0"/>
              <a:t>- taking over or controlling another country.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u="sng" dirty="0" smtClean="0"/>
              <a:t>Nationalism</a:t>
            </a:r>
            <a:r>
              <a:rPr lang="en-US" dirty="0" smtClean="0"/>
              <a:t>- feeling of pride in your country.</a:t>
            </a:r>
          </a:p>
          <a:p>
            <a:endParaRPr lang="en-US" smtClean="0"/>
          </a:p>
          <a:p>
            <a:endParaRPr lang="en-US" dirty="0"/>
          </a:p>
          <a:p>
            <a:r>
              <a:rPr lang="en-US" u="sng" dirty="0" smtClean="0"/>
              <a:t>Civil Disobedience- </a:t>
            </a:r>
            <a:r>
              <a:rPr lang="en-US" dirty="0" smtClean="0"/>
              <a:t>nonviolent protests such as marches, sit ins, and boycotts.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Queen Victoria &amp; Colonization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Began the movement in the 1850s to colonize several countries to gain their natural resources</a:t>
            </a:r>
          </a:p>
          <a:p>
            <a:pPr marL="0" indent="0" algn="ctr">
              <a:buNone/>
            </a:pPr>
            <a:r>
              <a:rPr lang="en-US" sz="4000" b="1" dirty="0" smtClean="0"/>
              <a:t>WHY?</a:t>
            </a:r>
          </a:p>
          <a:p>
            <a:r>
              <a:rPr lang="en-US" sz="3200" dirty="0" smtClean="0"/>
              <a:t>In theory, it made goods cheaper for the British—this was eventually overturned after a century of spending $$ in other countries…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30670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31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Horrible Histories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Watch the video and write down goods they mention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Write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876800"/>
          </a:xfrm>
        </p:spPr>
        <p:txBody>
          <a:bodyPr/>
          <a:lstStyle/>
          <a:p>
            <a:r>
              <a:rPr lang="en-US" sz="3600" dirty="0"/>
              <a:t>Who is in the cartoon?</a:t>
            </a:r>
          </a:p>
          <a:p>
            <a:r>
              <a:rPr lang="en-US" sz="3600" dirty="0" smtClean="0"/>
              <a:t>What do you think is happening in the cartoon?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810000" cy="497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9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Quick Write #2—India in 1858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488675" cy="4876800"/>
          </a:xfrm>
        </p:spPr>
        <p:txBody>
          <a:bodyPr/>
          <a:lstStyle/>
          <a:p>
            <a:r>
              <a:rPr lang="en-US" sz="2800" dirty="0" smtClean="0"/>
              <a:t>Look at the map to answer the questions.</a:t>
            </a:r>
          </a:p>
          <a:p>
            <a:r>
              <a:rPr lang="en-US" sz="2800" dirty="0" smtClean="0"/>
              <a:t>How much of India did the British control?</a:t>
            </a:r>
          </a:p>
          <a:p>
            <a:r>
              <a:rPr lang="en-US" sz="2800" dirty="0" smtClean="0"/>
              <a:t>How do you think this shaped India’s culture?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675" y="1219200"/>
            <a:ext cx="565532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91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Empire – 1920s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to your partner and try to name a few countries in the red that the British controlled.—30 seconds</a:t>
            </a:r>
            <a:endParaRPr lang="en-US" dirty="0"/>
          </a:p>
        </p:txBody>
      </p:sp>
      <p:pic>
        <p:nvPicPr>
          <p:cNvPr id="1026" name="Picture 2" descr="http://2.bp.blogspot.com/-8cxifhYbgAY/UM40BfWNN1I/AAAAAAAATiM/mlVTdcpcWSw/s1600/british_empire_in_the_1920s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204039" cy="439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 - 1945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87680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http://www.kamat.com/database/pictures/ng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10652"/>
            <a:ext cx="7280240" cy="507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In Pacific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historyplace.com/worldhistory/genocide/map-jap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267450" cy="521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0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909</TotalTime>
  <Words>199</Words>
  <Application>Microsoft Office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Simla Conference</vt:lpstr>
      <vt:lpstr>Key Vocabulary</vt:lpstr>
      <vt:lpstr>Queen Victoria &amp; Colonization </vt:lpstr>
      <vt:lpstr>Horrible Histories Video</vt:lpstr>
      <vt:lpstr>Quick Write #1</vt:lpstr>
      <vt:lpstr>Quick Write #2—India in 1858</vt:lpstr>
      <vt:lpstr>British Empire – 1920s</vt:lpstr>
      <vt:lpstr>India - 1945</vt:lpstr>
      <vt:lpstr>Fighting In Pacific</vt:lpstr>
      <vt:lpstr>Meanwhile in Europe…</vt:lpstr>
      <vt:lpstr>Indian earns its independence </vt:lpstr>
      <vt:lpstr>Simla Conference…</vt:lpstr>
    </vt:vector>
  </TitlesOfParts>
  <Company>DMPS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Simla Conference</dc:title>
  <dc:creator>Patterson, Andrew</dc:creator>
  <cp:lastModifiedBy>Andrew</cp:lastModifiedBy>
  <cp:revision>8</cp:revision>
  <dcterms:created xsi:type="dcterms:W3CDTF">2013-01-21T00:50:01Z</dcterms:created>
  <dcterms:modified xsi:type="dcterms:W3CDTF">2013-01-28T13:30:13Z</dcterms:modified>
</cp:coreProperties>
</file>