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332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0E0875C7-6C4B-44C3-9523-04AEDF54FA7E}" type="datetimeFigureOut">
              <a:rPr lang="en-US" smtClean="0"/>
              <a:t>8/22/16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0DF91CD6-85B1-480D-9F06-C8B52F73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0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29FFF9F2-8FBA-4BB9-990E-6115620A54A9}" type="datetimeFigureOut">
              <a:rPr lang="en-US" smtClean="0"/>
              <a:t>8/22/16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5AE94DD1-AF8B-4EA4-96B6-BACD31323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5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94DD1-AF8B-4EA4-96B6-BACD313239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60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94DD1-AF8B-4EA4-96B6-BACD313239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01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94DD1-AF8B-4EA4-96B6-BACD313239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Sub-Saharan Africa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Patterson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6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295089"/>
            <a:ext cx="8229600" cy="990600"/>
          </a:xfrm>
        </p:spPr>
        <p:txBody>
          <a:bodyPr/>
          <a:lstStyle/>
          <a:p>
            <a:r>
              <a:rPr lang="en-US" dirty="0" smtClean="0"/>
              <a:t>Where is this region?</a:t>
            </a:r>
            <a:endParaRPr lang="en-US" dirty="0"/>
          </a:p>
        </p:txBody>
      </p:sp>
      <p:pic>
        <p:nvPicPr>
          <p:cNvPr id="1026" name="Picture 2" descr="http://www.wallsave.com/wallpapers/1366x768/world-map/265671/world-map-earth-satellite-x-hd-jootix-2656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3800" y="1190625"/>
            <a:ext cx="12801600" cy="719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885890" y="4211779"/>
            <a:ext cx="2457510" cy="5542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05200" y="449699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2871235" y="349264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38625" y="330907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971925" y="3475326"/>
            <a:ext cx="98654" cy="2522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76800" y="3182939"/>
            <a:ext cx="0" cy="5446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43400" y="3128100"/>
            <a:ext cx="304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032479" y="3125501"/>
            <a:ext cx="206146" cy="1549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638800" y="360145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876800" y="3223672"/>
            <a:ext cx="2200008" cy="6881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324600" y="3683215"/>
            <a:ext cx="0" cy="2036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638800" y="2728045"/>
            <a:ext cx="1076592" cy="6759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715392" y="2552700"/>
            <a:ext cx="1397460" cy="1753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870662" y="301668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83638" y="378503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1566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27" y="13855"/>
            <a:ext cx="8229600" cy="990600"/>
          </a:xfrm>
        </p:spPr>
        <p:txBody>
          <a:bodyPr/>
          <a:lstStyle/>
          <a:p>
            <a:r>
              <a:rPr lang="en-US" dirty="0" smtClean="0"/>
              <a:t>Sub-Saharan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mosquitoresource.org/skins/public//Africa%20Satellite%20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599"/>
            <a:ext cx="5791200" cy="5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752600" y="2819400"/>
            <a:ext cx="4953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14800" y="2819400"/>
            <a:ext cx="0" cy="90747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76800" y="2819400"/>
            <a:ext cx="0" cy="90747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95600" y="2826068"/>
            <a:ext cx="0" cy="90747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562600" y="2819400"/>
            <a:ext cx="0" cy="90747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16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Sub-Saharan Africa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Sub means “below”			   Sahara is a desert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www.tactical-graphic-design.com/download-clipart-files/military/navy/clip-art-military-sea-wolf-submarin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3" y="2209800"/>
            <a:ext cx="31908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alaw.us/images/New_NYC_subway_tr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4" y="41148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hdwallpapers.in/walls/sahara_desert-wid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92" y="2514600"/>
            <a:ext cx="4323761" cy="270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82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876800"/>
          </a:xfrm>
        </p:spPr>
        <p:txBody>
          <a:bodyPr/>
          <a:lstStyle/>
          <a:p>
            <a:r>
              <a:rPr lang="en-US" dirty="0" smtClean="0"/>
              <a:t>Africa is an interesting region to study. It’s a tale of two halves, one of a rich heritage and the other of a struggle to develop.</a:t>
            </a:r>
          </a:p>
          <a:p>
            <a:endParaRPr lang="en-US" dirty="0"/>
          </a:p>
          <a:p>
            <a:r>
              <a:rPr lang="en-US" dirty="0" smtClean="0"/>
              <a:t>The origins of the struggle largely center on Africa being on the wrong end of guns, germs, and steel. </a:t>
            </a:r>
            <a:endParaRPr lang="en-US" dirty="0"/>
          </a:p>
        </p:txBody>
      </p:sp>
      <p:pic>
        <p:nvPicPr>
          <p:cNvPr id="3074" name="Picture 2" descr="http://www.worldatlas.com/webimage/countrys/africapolit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91159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7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Sub-Saharan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Strengths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Resources</a:t>
            </a:r>
          </a:p>
          <a:p>
            <a:r>
              <a:rPr lang="en-US" dirty="0" smtClean="0"/>
              <a:t>Rich heritage</a:t>
            </a:r>
            <a:endParaRPr lang="en-US" dirty="0"/>
          </a:p>
        </p:txBody>
      </p:sp>
      <p:pic>
        <p:nvPicPr>
          <p:cNvPr id="4100" name="Picture 4" descr="http://www.martinsmwh.com/wp-content/uploads/2011/03/Africa-Natural-Resour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36" y="1524000"/>
            <a:ext cx="6763094" cy="497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mrdowling.com/images/609mansamu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6" y="4100597"/>
            <a:ext cx="3102454" cy="192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59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Sub-Saharan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Areas for Improvement</a:t>
            </a:r>
          </a:p>
          <a:p>
            <a:r>
              <a:rPr lang="en-US" dirty="0" smtClean="0"/>
              <a:t>Lack of development</a:t>
            </a:r>
          </a:p>
          <a:p>
            <a:r>
              <a:rPr lang="en-US" dirty="0" smtClean="0"/>
              <a:t>Turmoil/conflict</a:t>
            </a:r>
          </a:p>
          <a:p>
            <a:r>
              <a:rPr lang="en-US" dirty="0" smtClean="0"/>
              <a:t>Climate change</a:t>
            </a:r>
          </a:p>
          <a:p>
            <a:r>
              <a:rPr lang="en-US" dirty="0" smtClean="0"/>
              <a:t>HIV/Ebola</a:t>
            </a:r>
          </a:p>
          <a:p>
            <a:endParaRPr lang="en-US" dirty="0"/>
          </a:p>
        </p:txBody>
      </p:sp>
      <p:pic>
        <p:nvPicPr>
          <p:cNvPr id="5122" name="Picture 2" descr="http://upload.wikimedia.org/wikipedia/commons/9/90/Africa_HIV-AIDS_3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171950" cy="444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.telegraph.co.uk/multimedia/archive/02498/Tuareg-Mali_249889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3851275" cy="24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50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Sub-Saharan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876800"/>
          </a:xfrm>
        </p:spPr>
        <p:txBody>
          <a:bodyPr/>
          <a:lstStyle/>
          <a:p>
            <a:r>
              <a:rPr lang="en-US" dirty="0" smtClean="0"/>
              <a:t>United States can learn from Africa….</a:t>
            </a:r>
          </a:p>
          <a:p>
            <a:pPr marL="0" indent="0" algn="r">
              <a:buNone/>
            </a:pPr>
            <a:r>
              <a:rPr lang="en-US" dirty="0" smtClean="0"/>
              <a:t>Apartheid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United States can </a:t>
            </a:r>
            <a:r>
              <a:rPr lang="en-US" dirty="0" smtClean="0"/>
              <a:t>help Africa by….</a:t>
            </a:r>
          </a:p>
          <a:p>
            <a:pPr marL="0" indent="0" algn="r">
              <a:buNone/>
            </a:pPr>
            <a:r>
              <a:rPr lang="en-US" dirty="0" smtClean="0"/>
              <a:t>Helping countries develop.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50" name="Picture 6" descr="http://static.bbc.co.uk/history/img/ic/640/images/resources/people/nelson_mande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18" y="1447800"/>
            <a:ext cx="4135008" cy="232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nature.com/news/2007/071212/images/450928a-i1.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82" y="4114800"/>
            <a:ext cx="3127763" cy="236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06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Why does Africa not have a developed (rich) country?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1026" name="Picture 2" descr="http://startjournal.org/wp-content/uploads/2012/04/019_diff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399"/>
            <a:ext cx="3276600" cy="440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57400"/>
            <a:ext cx="4114800" cy="434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3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7807</TotalTime>
  <Words>151</Words>
  <Application>Microsoft Macintosh PowerPoint</Application>
  <PresentationFormat>On-screen Show (4:3)</PresentationFormat>
  <Paragraphs>40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Clarity</vt:lpstr>
      <vt:lpstr>Sub-Saharan Africa</vt:lpstr>
      <vt:lpstr>Where is this region?</vt:lpstr>
      <vt:lpstr>Sub-Saharan Africa</vt:lpstr>
      <vt:lpstr>PowerPoint Presentation</vt:lpstr>
      <vt:lpstr>Why should we care?</vt:lpstr>
      <vt:lpstr>Sub-Saharan Africa</vt:lpstr>
      <vt:lpstr>Sub-Saharan Africa</vt:lpstr>
      <vt:lpstr>Sub-Saharan Africa</vt:lpstr>
      <vt:lpstr>PowerPoint Presentation</vt:lpstr>
    </vt:vector>
  </TitlesOfParts>
  <Company>DMPS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Patterson, Andrew</dc:creator>
  <cp:lastModifiedBy>L Net</cp:lastModifiedBy>
  <cp:revision>29</cp:revision>
  <cp:lastPrinted>2015-08-17T15:46:59Z</cp:lastPrinted>
  <dcterms:created xsi:type="dcterms:W3CDTF">2013-08-28T19:11:54Z</dcterms:created>
  <dcterms:modified xsi:type="dcterms:W3CDTF">2016-08-22T14:24:42Z</dcterms:modified>
</cp:coreProperties>
</file>