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67DCDC-C376-40ED-9EDA-DFA4AB13ED9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ECEF75-A1C8-4DD6-BB93-62372086A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08EBWQLzy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Myanmar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Burma VJ (Video Journalist) - </a:t>
            </a:r>
            <a:r>
              <a:rPr lang="en-US" u="sng" dirty="0">
                <a:hlinkClick r:id="rId2"/>
              </a:rPr>
              <a:t>Link</a:t>
            </a:r>
            <a:r>
              <a:rPr lang="en-US" dirty="0"/>
              <a:t> 2 min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Warm Up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What’s </a:t>
            </a:r>
            <a:r>
              <a:rPr lang="en-US" dirty="0" smtClean="0"/>
              <a:t>happening in Myanmar?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Write down your </a:t>
            </a:r>
            <a:r>
              <a:rPr lang="en-US" dirty="0" smtClean="0"/>
              <a:t>emotions as you watch the video clip.</a:t>
            </a:r>
          </a:p>
        </p:txBody>
      </p:sp>
    </p:spTree>
    <p:extLst>
      <p:ext uri="{BB962C8B-B14F-4D97-AF65-F5344CB8AC3E}">
        <p14:creationId xmlns:p14="http://schemas.microsoft.com/office/powerpoint/2010/main" val="20515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country?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p.greenwichmeantime.com/images/time/asia/myan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549"/>
            <a:ext cx="6629400" cy="52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gbog.com/images/galleries/Myanmar-Pictures/Golden-Rock-Myan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918855"/>
            <a:ext cx="4495232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web.britannica.com/eb-media/40/4040-004-2247EE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5131"/>
            <a:ext cx="4924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1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Gained Independence 1948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14542"/>
            <a:ext cx="6781800" cy="139842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Aung</a:t>
            </a:r>
            <a:r>
              <a:rPr lang="en-US" dirty="0" smtClean="0"/>
              <a:t> </a:t>
            </a:r>
            <a:r>
              <a:rPr lang="en-US" dirty="0" err="1" smtClean="0"/>
              <a:t>Saan</a:t>
            </a:r>
            <a:endParaRPr lang="en-US" dirty="0"/>
          </a:p>
        </p:txBody>
      </p:sp>
      <p:pic>
        <p:nvPicPr>
          <p:cNvPr id="5124" name="Picture 4" descr="https://encrypted-tbn0.gstatic.com/images?q=tbn:ANd9GcQ1-95fr6urPjbrJ0d23Leky9iml7b_aOVmYKwDSswGvlyL-f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6877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yammko.files.wordpress.com/2011/02/general_aung_san_statue_305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9051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ingo.care2.com/pictures/c2c/share/11/119/947/1194729_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49" y="4419600"/>
            <a:ext cx="2009362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pattersoan\AppData\Local\Microsoft\Windows\Temporary Internet Files\Content.IE5\J8027ZD0\MC90043253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09201"/>
            <a:ext cx="2019999" cy="20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attersoan\AppData\Local\Microsoft\Windows\Temporary Internet Files\Content.IE5\K8YJVY26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943">
            <a:off x="4543823" y="4434398"/>
            <a:ext cx="2287926" cy="6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2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storytoday.com/sites/default/files/aungsa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821382" cy="34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humanrightshouse.org/noop/image.php?id=123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2016125"/>
            <a:ext cx="4086469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.bp.blogspot.com/-zCoScoSSmmg/Tsk4ZyqO31I/AAAAAAAAA-4/xBwq30QQnnA/s1600/Aung_San_Suu_Kyi_%2528Time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435218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attersoan\AppData\Local\Microsoft\Windows\Temporary Internet Files\Content.IE5\K8YJVY26\MC90043261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943">
            <a:off x="1132774" y="3748596"/>
            <a:ext cx="2287926" cy="6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attersoan\AppData\Local\Microsoft\Windows\Temporary Internet Files\Content.IE5\K8YJVY26\MC90043261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286">
            <a:off x="5161880" y="4298399"/>
            <a:ext cx="2456719" cy="6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5455" y="1066800"/>
            <a:ext cx="347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Aung</a:t>
            </a:r>
            <a:r>
              <a:rPr lang="en-US" sz="2800" dirty="0"/>
              <a:t> </a:t>
            </a:r>
            <a:r>
              <a:rPr lang="en-US" sz="2800" dirty="0" err="1"/>
              <a:t>Saan</a:t>
            </a:r>
            <a:r>
              <a:rPr lang="en-US" sz="2800" dirty="0"/>
              <a:t> </a:t>
            </a:r>
            <a:r>
              <a:rPr lang="en-US" sz="2800" dirty="0" err="1"/>
              <a:t>Suu</a:t>
            </a:r>
            <a:r>
              <a:rPr lang="en-US" sz="2800" dirty="0"/>
              <a:t> </a:t>
            </a:r>
            <a:r>
              <a:rPr lang="en-US" sz="2800" dirty="0" err="1"/>
              <a:t>Kyi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0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505200"/>
            <a:ext cx="990600" cy="990600"/>
          </a:xfrm>
        </p:spPr>
        <p:txBody>
          <a:bodyPr/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1026" name="Picture 2" descr="http://invisiblecollege.weblog.leidenuniv.nl/files/2007/10/25myanmar-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609600"/>
            <a:ext cx="5036127" cy="27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.bp.blogspot.com/-zCoScoSSmmg/Tsk4ZyqO31I/AAAAAAAAA-4/xBwq30QQnnA/s1600/Aung_San_Suu_Kyi_%2528Time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3505200"/>
            <a:ext cx="2435218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rrawaddy.org/wp-content/uploads/2012/08/5.-Burmese-soldiers-on-pa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47" y="2590800"/>
            <a:ext cx="375245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3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1400"/>
            <a:ext cx="79248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What/who is keeping the people of Myanmar from improving their lives?</a:t>
            </a:r>
            <a:endParaRPr lang="en-US" dirty="0"/>
          </a:p>
        </p:txBody>
      </p:sp>
      <p:pic>
        <p:nvPicPr>
          <p:cNvPr id="6146" name="Picture 2" descr="http://blogs.reuters.com/photo/files/2011/02/RTR28LVE_Comp1-623x416-cus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5651"/>
            <a:ext cx="5324475" cy="35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34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</TotalTime>
  <Words>47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Myanmar</vt:lpstr>
      <vt:lpstr>Where is this country?</vt:lpstr>
      <vt:lpstr>Rich Culture</vt:lpstr>
      <vt:lpstr>Gained Independence 1948</vt:lpstr>
      <vt:lpstr>PowerPoint Presentation</vt:lpstr>
      <vt:lpstr>VS.</vt:lpstr>
      <vt:lpstr> What/who is keeping the people of Myanmar from improving their lives?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Patterson, Andrew</dc:creator>
  <cp:lastModifiedBy>Patterson, Andrew</cp:lastModifiedBy>
  <cp:revision>7</cp:revision>
  <dcterms:created xsi:type="dcterms:W3CDTF">2013-05-05T18:28:48Z</dcterms:created>
  <dcterms:modified xsi:type="dcterms:W3CDTF">2013-05-07T12:01:17Z</dcterms:modified>
</cp:coreProperties>
</file>