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9" r:id="rId9"/>
    <p:sldId id="270" r:id="rId10"/>
    <p:sldId id="268" r:id="rId11"/>
    <p:sldId id="262" r:id="rId12"/>
    <p:sldId id="267" r:id="rId13"/>
    <p:sldId id="27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3922A6-0038-4A58-9B3B-97D4BF84C578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F3CABAD-16B0-417B-9A20-708E337CFD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Globalization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Callanan Middle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5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Foreign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u="sng" dirty="0" smtClean="0"/>
              <a:t>Away from home or outside the country.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824994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Goods</a:t>
            </a:r>
            <a:endParaRPr lang="en-US" dirty="0"/>
          </a:p>
        </p:txBody>
      </p:sp>
      <p:pic>
        <p:nvPicPr>
          <p:cNvPr id="5122" name="Picture 2" descr="http://pestcontrolblogs.files.wordpress.com/2011/12/t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4" y="2034308"/>
            <a:ext cx="1843795" cy="158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b/b0/Cotton_field_kv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7" y="4219182"/>
            <a:ext cx="2882888" cy="216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:\Users\pattersoan\AppData\Local\Microsoft\Windows\Temporary Internet Files\Content.IE5\9R9FK2YM\MC9004326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4752">
            <a:off x="195357" y="1598814"/>
            <a:ext cx="1019258" cy="101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C:\Users\pattersoan\AppData\Local\Microsoft\Windows\Temporary Internet Files\Content.IE5\9R9FK2YM\MC9004326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4752">
            <a:off x="195359" y="4070954"/>
            <a:ext cx="1019258" cy="101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inventorsdigest.com/wp-content/uploads/2010/05/Factory_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68" y="2555186"/>
            <a:ext cx="2590800" cy="213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library.thinkquest.org/J001156/pencil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89405"/>
            <a:ext cx="1454913" cy="215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s7.jcrew.com/is/image/jcrew/60763_WW8415?$ary_tn250$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0899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10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u="sng" dirty="0" smtClean="0"/>
              <a:t>Are things that are changed into finished product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75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Finished Goods</a:t>
            </a:r>
            <a:endParaRPr lang="en-US" dirty="0"/>
          </a:p>
        </p:txBody>
      </p:sp>
      <p:pic>
        <p:nvPicPr>
          <p:cNvPr id="5122" name="Picture 2" descr="http://pestcontrolblogs.files.wordpress.com/2011/12/tr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4" y="2034308"/>
            <a:ext cx="1843795" cy="158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b/b0/Cotton_field_kv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77" y="4219182"/>
            <a:ext cx="2882888" cy="216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inventorsdigest.com/wp-content/uploads/2010/05/Factory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68" y="2555186"/>
            <a:ext cx="2590800" cy="213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library.thinkquest.org/J001156/pencil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89405"/>
            <a:ext cx="1454913" cy="215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s7.jcrew.com/is/image/jcrew/60763_WW8415?$ary_tn250$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0899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:\Users\pattersoan\AppData\Local\Microsoft\Windows\Temporary Internet Files\Content.IE5\9R9FK2YM\MC90043261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0823">
            <a:off x="7453878" y="1524679"/>
            <a:ext cx="1019258" cy="101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C:\Users\pattersoan\AppData\Local\Microsoft\Windows\Temporary Internet Files\Content.IE5\9R9FK2YM\MC90043261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30823">
            <a:off x="7990579" y="3831719"/>
            <a:ext cx="1019258" cy="101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65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Finished Goods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Are items that are made up of raw goods that people 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Wood						Pencil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Raw						Finished</a:t>
            </a:r>
            <a:endParaRPr lang="en-US" dirty="0"/>
          </a:p>
        </p:txBody>
      </p:sp>
      <p:pic>
        <p:nvPicPr>
          <p:cNvPr id="1026" name="Picture 2" descr="C:\Users\pattersoan\AppData\Local\Microsoft\Windows\Temporary Internet Files\Content.IE5\QP5E58F5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4191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attersoan\AppData\Local\Microsoft\Windows\Temporary Internet Files\Content.IE5\QP5E58F5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0"/>
            <a:ext cx="41910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56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following slides you will be shown challenging vocabulary words and pictures that will help you understand the word’s meaning.</a:t>
            </a:r>
          </a:p>
          <a:p>
            <a:endParaRPr lang="en-US" dirty="0"/>
          </a:p>
          <a:p>
            <a:r>
              <a:rPr lang="en-US" dirty="0" smtClean="0"/>
              <a:t>Only write down what is underlined.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CALLED upon you can guess the words meaning. If shout out you will not be able to share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3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Interdependence</a:t>
            </a:r>
            <a:endParaRPr lang="en-US" dirty="0"/>
          </a:p>
        </p:txBody>
      </p:sp>
      <p:pic>
        <p:nvPicPr>
          <p:cNvPr id="2050" name="Picture 2" descr="http://www.careerminds.com/storage/team-work_gsg.jpg?__SQUARESPACE_CACHEVERSION=13215422238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671" y="533400"/>
            <a:ext cx="3238500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og.advocate-art.com/wp-content/uploads/2011/03/GreatFire_bucketLinel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761047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37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Interdependence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u="sng" dirty="0" smtClean="0"/>
              <a:t>concept of relying on each other to work/function.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51702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pic>
        <p:nvPicPr>
          <p:cNvPr id="4" name="Picture 6" descr="http://blog.advocate-art.com/wp-content/uploads/2011/03/GreatFire_bucketLinel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97310"/>
            <a:ext cx="10612074" cy="475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pload.wikimedia.org/wikipedia/commons/thumb/0/05/US_flag_51_stars.svg/220px-US_flag_51_star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84492"/>
            <a:ext cx="1730376" cy="91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inside-mexico.com/images5/banderamexic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973533"/>
            <a:ext cx="962637" cy="56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://upload.wikimedia.org/wikipedia/en/c/cf/Flag_of_Canada.svg"/>
          <p:cNvSpPr>
            <a:spLocks noChangeAspect="1" noChangeArrowheads="1"/>
          </p:cNvSpPr>
          <p:nvPr/>
        </p:nvSpPr>
        <p:spPr bwMode="auto">
          <a:xfrm>
            <a:off x="155575" y="-1828800"/>
            <a:ext cx="76104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://upload.wikimedia.org/wikipedia/en/c/cf/Flag_of_Canada.svg"/>
          <p:cNvSpPr>
            <a:spLocks noChangeAspect="1" noChangeArrowheads="1"/>
          </p:cNvSpPr>
          <p:nvPr/>
        </p:nvSpPr>
        <p:spPr bwMode="auto">
          <a:xfrm>
            <a:off x="307975" y="-1676400"/>
            <a:ext cx="76104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http://upload.wikimedia.org/wikipedia/en/c/cf/Flag_of_Canada.svg"/>
          <p:cNvSpPr>
            <a:spLocks noChangeAspect="1" noChangeArrowheads="1"/>
          </p:cNvSpPr>
          <p:nvPr/>
        </p:nvSpPr>
        <p:spPr bwMode="auto">
          <a:xfrm>
            <a:off x="460375" y="-1524000"/>
            <a:ext cx="76104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http://upload.wikimedia.org/wikipedia/en/c/cf/Flag_of_Canada.svg"/>
          <p:cNvSpPr>
            <a:spLocks noChangeAspect="1" noChangeArrowheads="1"/>
          </p:cNvSpPr>
          <p:nvPr/>
        </p:nvSpPr>
        <p:spPr bwMode="auto">
          <a:xfrm>
            <a:off x="612775" y="-1371600"/>
            <a:ext cx="76104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http://upload.wikimedia.org/wikipedia/en/c/cf/Flag_of_Canada.svg"/>
          <p:cNvSpPr>
            <a:spLocks noChangeAspect="1" noChangeArrowheads="1"/>
          </p:cNvSpPr>
          <p:nvPr/>
        </p:nvSpPr>
        <p:spPr bwMode="auto">
          <a:xfrm>
            <a:off x="765175" y="-1219200"/>
            <a:ext cx="761047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8" name="Picture 16" descr="http://upload.wikimedia.org/wikipedia/en/thumb/b/ba/Flag_of_Germany.svg/250px-Flag_of_Germany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12" y="2438400"/>
            <a:ext cx="1030405" cy="61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35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Globalization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u="sng" dirty="0" smtClean="0"/>
              <a:t>The interdependence of business, trade, and economics between countries.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4682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</a:t>
            </a:r>
            <a:endParaRPr lang="en-US" dirty="0"/>
          </a:p>
        </p:txBody>
      </p:sp>
      <p:sp>
        <p:nvSpPr>
          <p:cNvPr id="4" name="AutoShape 4" descr="http://www.clker.com/cliparts/x/v/0/7/E/m/gray-u-s-map.svg"/>
          <p:cNvSpPr>
            <a:spLocks noChangeAspect="1" noChangeArrowheads="1"/>
          </p:cNvSpPr>
          <p:nvPr/>
        </p:nvSpPr>
        <p:spPr bwMode="auto">
          <a:xfrm>
            <a:off x="155575" y="-1912938"/>
            <a:ext cx="5191125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clker.com/cliparts/Q/t/l/x/h/B/united-states-of-america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36" y="2317606"/>
            <a:ext cx="5058802" cy="312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clipartsfree.net/vector/large/house_Vector_Clip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2473"/>
            <a:ext cx="1597539" cy="140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encrypted-tbn0.gstatic.com/images?q=tbn:ANd9GcQX9oQtar9lyzhFH49RMDAzNu0gqKdA4NVLDiuxx4-EE3GPgSH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33831"/>
            <a:ext cx="2438241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pattersoan\AppData\Local\Microsoft\Windows\Temporary Internet Files\Content.IE5\9R9FK2YM\MC90043261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51709" y="116363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3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u="sng" dirty="0" smtClean="0"/>
              <a:t>at home or within a country.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57088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</a:t>
            </a:r>
            <a:endParaRPr lang="en-US" dirty="0"/>
          </a:p>
        </p:txBody>
      </p:sp>
      <p:sp>
        <p:nvSpPr>
          <p:cNvPr id="4" name="AutoShape 4" descr="http://www.clker.com/cliparts/x/v/0/7/E/m/gray-u-s-map.svg"/>
          <p:cNvSpPr>
            <a:spLocks noChangeAspect="1" noChangeArrowheads="1"/>
          </p:cNvSpPr>
          <p:nvPr/>
        </p:nvSpPr>
        <p:spPr bwMode="auto">
          <a:xfrm>
            <a:off x="155575" y="-1912938"/>
            <a:ext cx="5191125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clker.com/cliparts/Q/t/l/x/h/B/united-states-of-america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36" y="2317606"/>
            <a:ext cx="5058802" cy="312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clipartsfree.net/vector/large/house_Vector_Clip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2473"/>
            <a:ext cx="1597539" cy="140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encrypted-tbn0.gstatic.com/images?q=tbn:ANd9GcQX9oQtar9lyzhFH49RMDAzNu0gqKdA4NVLDiuxx4-EE3GPgSH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533831"/>
            <a:ext cx="2438241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Users\pattersoan\AppData\Local\Microsoft\Windows\Temporary Internet Files\Content.IE5\9R9FK2YM\MC900432618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00800" y="98367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177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970</TotalTime>
  <Words>133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Globalization Vocabulary</vt:lpstr>
      <vt:lpstr>Directions</vt:lpstr>
      <vt:lpstr>Interdependence</vt:lpstr>
      <vt:lpstr>Interdependence</vt:lpstr>
      <vt:lpstr>Globalization</vt:lpstr>
      <vt:lpstr>Globalization</vt:lpstr>
      <vt:lpstr>Domestic</vt:lpstr>
      <vt:lpstr>Domestic</vt:lpstr>
      <vt:lpstr>Foreign</vt:lpstr>
      <vt:lpstr>Foreign</vt:lpstr>
      <vt:lpstr>Raw Goods</vt:lpstr>
      <vt:lpstr>Raw Goods</vt:lpstr>
      <vt:lpstr>Finished Goods</vt:lpstr>
      <vt:lpstr>Finished Goods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Vocabulary</dc:title>
  <dc:creator>Patterson, Andrew</dc:creator>
  <cp:lastModifiedBy>Patterson, Andrew</cp:lastModifiedBy>
  <cp:revision>7</cp:revision>
  <dcterms:created xsi:type="dcterms:W3CDTF">2013-02-06T22:28:37Z</dcterms:created>
  <dcterms:modified xsi:type="dcterms:W3CDTF">2013-02-07T14:39:34Z</dcterms:modified>
</cp:coreProperties>
</file>