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EE9F-946A-42F7-A6AF-387561F9BBD5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7DD-1591-409A-8244-F8FC843EF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48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EE9F-946A-42F7-A6AF-387561F9BBD5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7DD-1591-409A-8244-F8FC843EF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61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EE9F-946A-42F7-A6AF-387561F9BBD5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7DD-1591-409A-8244-F8FC843EF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9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EE9F-946A-42F7-A6AF-387561F9BBD5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7DD-1591-409A-8244-F8FC843EF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34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EE9F-946A-42F7-A6AF-387561F9BBD5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7DD-1591-409A-8244-F8FC843EF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46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EE9F-946A-42F7-A6AF-387561F9BBD5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7DD-1591-409A-8244-F8FC843EF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99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EE9F-946A-42F7-A6AF-387561F9BBD5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7DD-1591-409A-8244-F8FC843EF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0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EE9F-946A-42F7-A6AF-387561F9BBD5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7DD-1591-409A-8244-F8FC843EF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75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EE9F-946A-42F7-A6AF-387561F9BBD5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7DD-1591-409A-8244-F8FC843EF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129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EE9F-946A-42F7-A6AF-387561F9BBD5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7DD-1591-409A-8244-F8FC843EF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61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EE9F-946A-42F7-A6AF-387561F9BBD5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37DD-1591-409A-8244-F8FC843EF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85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2EE9F-946A-42F7-A6AF-387561F9BBD5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437DD-1591-409A-8244-F8FC843EF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91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724400"/>
            <a:ext cx="81534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map on the left shows population density, the map on the right is a physical map.  What conclusions can you draw about population based on physical features?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4114800" cy="384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4637"/>
            <a:ext cx="3783871" cy="415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910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31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DMPS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Oswalt, Chandra</dc:creator>
  <cp:lastModifiedBy>Patterson, Andrew</cp:lastModifiedBy>
  <cp:revision>1</cp:revision>
  <dcterms:created xsi:type="dcterms:W3CDTF">2013-09-24T19:06:12Z</dcterms:created>
  <dcterms:modified xsi:type="dcterms:W3CDTF">2013-09-25T20:08:21Z</dcterms:modified>
</cp:coreProperties>
</file>