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58" r:id="rId3"/>
    <p:sldId id="259" r:id="rId4"/>
    <p:sldId id="272" r:id="rId5"/>
    <p:sldId id="266" r:id="rId6"/>
    <p:sldId id="273" r:id="rId7"/>
    <p:sldId id="274" r:id="rId8"/>
    <p:sldId id="277" r:id="rId9"/>
    <p:sldId id="278" r:id="rId10"/>
    <p:sldId id="275" r:id="rId11"/>
    <p:sldId id="276" r:id="rId12"/>
    <p:sldId id="279" r:id="rId13"/>
    <p:sldId id="289" r:id="rId14"/>
    <p:sldId id="271" r:id="rId15"/>
    <p:sldId id="261" r:id="rId16"/>
    <p:sldId id="282" r:id="rId17"/>
    <p:sldId id="280" r:id="rId18"/>
    <p:sldId id="283" r:id="rId19"/>
    <p:sldId id="284" r:id="rId20"/>
    <p:sldId id="285" r:id="rId21"/>
    <p:sldId id="28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9CEE-1F04-48C8-9568-46149CB93A01}" type="datetimeFigureOut">
              <a:rPr lang="en-US" smtClean="0"/>
              <a:t>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0202-09FD-4203-A25D-11C66D3B1CE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9CEE-1F04-48C8-9568-46149CB93A01}" type="datetimeFigureOut">
              <a:rPr lang="en-US" smtClean="0"/>
              <a:t>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0202-09FD-4203-A25D-11C66D3B1C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9CEE-1F04-48C8-9568-46149CB93A01}" type="datetimeFigureOut">
              <a:rPr lang="en-US" smtClean="0"/>
              <a:t>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0202-09FD-4203-A25D-11C66D3B1C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9CEE-1F04-48C8-9568-46149CB93A01}" type="datetimeFigureOut">
              <a:rPr lang="en-US" smtClean="0"/>
              <a:t>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0202-09FD-4203-A25D-11C66D3B1C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9CEE-1F04-48C8-9568-46149CB93A01}" type="datetimeFigureOut">
              <a:rPr lang="en-US" smtClean="0"/>
              <a:t>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0202-09FD-4203-A25D-11C66D3B1CE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9CEE-1F04-48C8-9568-46149CB93A01}" type="datetimeFigureOut">
              <a:rPr lang="en-US" smtClean="0"/>
              <a:t>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0202-09FD-4203-A25D-11C66D3B1C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9CEE-1F04-48C8-9568-46149CB93A01}" type="datetimeFigureOut">
              <a:rPr lang="en-US" smtClean="0"/>
              <a:t>1/12/2013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0202-09FD-4203-A25D-11C66D3B1CE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9CEE-1F04-48C8-9568-46149CB93A01}" type="datetimeFigureOut">
              <a:rPr lang="en-US" smtClean="0"/>
              <a:t>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0202-09FD-4203-A25D-11C66D3B1C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9CEE-1F04-48C8-9568-46149CB93A01}" type="datetimeFigureOut">
              <a:rPr lang="en-US" smtClean="0"/>
              <a:t>1/12/2013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0202-09FD-4203-A25D-11C66D3B1C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9CEE-1F04-48C8-9568-46149CB93A01}" type="datetimeFigureOut">
              <a:rPr lang="en-US" smtClean="0"/>
              <a:t>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0202-09FD-4203-A25D-11C66D3B1CE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9CEE-1F04-48C8-9568-46149CB93A01}" type="datetimeFigureOut">
              <a:rPr lang="en-US" smtClean="0"/>
              <a:t>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0202-09FD-4203-A25D-11C66D3B1C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75A9CEE-1F04-48C8-9568-46149CB93A01}" type="datetimeFigureOut">
              <a:rPr lang="en-US" smtClean="0"/>
              <a:t>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4520202-09FD-4203-A25D-11C66D3B1CE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arn360.com/ShowVideo.aspx?SearchText=south+asia&amp;lid=13863540&amp;player=13&amp;ID=317769&amp;autostart=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.org/newshour/bb/military/jan-june11/afghanistan1_06-08.html" TargetMode="External"/><Relationship Id="rId2" Type="http://schemas.openxmlformats.org/officeDocument/2006/relationships/hyperlink" Target="http://www.guardian.co.uk/commentisfree/cifamerica/poll/2011/aug/16/india-us-aid-pol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x-LFOkGfyZM" TargetMode="External"/><Relationship Id="rId4" Type="http://schemas.openxmlformats.org/officeDocument/2006/relationships/hyperlink" Target="https://www.youtube.com/watch?v=cekU_MvrkE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South/central Asia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Patterson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843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South/Central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4" y="1371600"/>
            <a:ext cx="9293225" cy="4876800"/>
          </a:xfrm>
        </p:spPr>
        <p:txBody>
          <a:bodyPr/>
          <a:lstStyle/>
          <a:p>
            <a:r>
              <a:rPr lang="en-US" dirty="0" smtClean="0"/>
              <a:t>These countries don’t like each other….and they have nukes.</a:t>
            </a:r>
            <a:endParaRPr lang="en-US" dirty="0"/>
          </a:p>
        </p:txBody>
      </p:sp>
      <p:sp>
        <p:nvSpPr>
          <p:cNvPr id="4" name="AutoShape 2" descr="http://alittleadrift.com/wp-content/uploads/2011/04/map-middle-east-jordan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1" name="Picture 5" descr="C:\Users\pattersoan\AppData\Local\Microsoft\Windows\Temporary Internet Files\Content.IE5\XS0XX4I7\MC90043261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38400" y="2907646"/>
            <a:ext cx="1066686" cy="106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jspivey.wikispaces.com/file/view/south_asia_map1232517834.gif/85485183/375x408/south_asia_map123251783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11925"/>
            <a:ext cx="4778375" cy="519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pattersoan\AppData\Local\Microsoft\Windows\Temporary Internet Files\Content.IE5\XS0XX4I7\MC90043261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22584">
            <a:off x="890609" y="3767192"/>
            <a:ext cx="1066686" cy="106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pattersoan\AppData\Local\Microsoft\Windows\Temporary Internet Files\Content.IE5\XS0XX4I7\MC90043261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08615">
            <a:off x="3186440" y="4682577"/>
            <a:ext cx="1066686" cy="106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atlanticsentinel.com/wp-content/uploads/2012/05/Nuclear-weapons-test-300x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04164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newsimg.bbc.co.uk/media/images/40040000/jpg/_40040406_soldier203af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091" y="4652400"/>
            <a:ext cx="2250094" cy="16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09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South/Central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4" y="1371600"/>
            <a:ext cx="9293225" cy="4876800"/>
          </a:xfrm>
        </p:spPr>
        <p:txBody>
          <a:bodyPr/>
          <a:lstStyle/>
          <a:p>
            <a:r>
              <a:rPr lang="en-US" dirty="0" smtClean="0"/>
              <a:t>These countries have had a civil war/coup since you were born.</a:t>
            </a:r>
            <a:endParaRPr lang="en-US" dirty="0"/>
          </a:p>
        </p:txBody>
      </p:sp>
      <p:sp>
        <p:nvSpPr>
          <p:cNvPr id="4" name="AutoShape 2" descr="http://alittleadrift.com/wp-content/uploads/2011/04/map-middle-east-jordan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1" name="Picture 5" descr="C:\Users\pattersoan\AppData\Local\Microsoft\Windows\Temporary Internet Files\Content.IE5\XS0XX4I7\MC90043261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38400" y="2907646"/>
            <a:ext cx="1066686" cy="106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jspivey.wikispaces.com/file/view/south_asia_map1232517834.gif/85485183/375x408/south_asia_map123251783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11925"/>
            <a:ext cx="4778375" cy="519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pattersoan\AppData\Local\Microsoft\Windows\Temporary Internet Files\Content.IE5\XS0XX4I7\MC90043261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19512" y="4879820"/>
            <a:ext cx="1066686" cy="106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pattersoan\AppData\Local\Microsoft\Windows\Temporary Internet Files\Content.IE5\XS0XX4I7\MC90043261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56136">
            <a:off x="4093420" y="4333925"/>
            <a:ext cx="1066686" cy="106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data:image/jpeg;base64,/9j/4AAQSkZJRgABAQAAAQABAAD/2wCEAAkGBhMSERUUEhQVFRUWGBgYGBcYFRwYGBcYGBgYGBYZGBcYHyYfFxkkGRgXIC8gJScpLCwtFx8xNjAqNSYrLCkBCQoKDgwOGg8PGikfHBwsKSwsKSkpKSwpKSwpKSkpKSkpKSkpKSksKSkpKSwpLCkpLCksKSwpKSwpKSkpLCwsLP/AABEIALIBHAMBIgACEQEDEQH/xAAcAAABBQEBAQAAAAAAAAAAAAAEAQIDBQYABwj/xABDEAACAQIEBAQDBgMGBQQDAQABAhEDIQASMUEEBVFhBhMicTKBkRRCobHR8CNSwQczgpLh8RVDYnKyFlOiwkRz0iT/xAAYAQADAQEAAAAAAAAAAAAAAAAAAQIDBP/EACQRAAICAgIDAQEAAwEAAAAAAAABAhEhMQMSE0FRImEUMkIE/9oADAMBAAIRAxEAPwD2wHDgcR4UHABHzDi6dOmz1SAij1E6R/vjN0/GXCVDkWqDckk+nKMrMCwaJHpi3UY7+0qtTHAv5qu6mLKwWTIy5mIJAm9hNseMeHkqvUgCSLXFgQymOoiJgHuN5iToD0jnfMxVq06A830ysrUygZhqMpPqEEBri+0QdXyfmDNTSbEKqA6gkSBN7aqTfexIM4wfPeNA4rN5aepRUgszLnA+FSsH1QSouTeNbP4Hx01KzAVAJAXKVytJJJkywMkXj20me1bKo0PMeXJUqEk5mZjEyRMXCgwCCItiq5n4YQxkzZiNFWx3jOTJ16k2MSbGXjvEquA5JRHa60yDp/1QC0kiY6bEYrOYeMkRStFVViASQPUCYziNGJ1DRrttgbiIC4PlbU2800swQer1AFdLzYlwSI1vb3I5ZxVHhq6tWqEh/SSAMpzZSCw6EiRczG+LvwxzZK6VXq1KdOoAc5PoHlmZNQMb9ipsAIMs0i8p4OhxjKM6E0XApgVrmkrVGDekEmFCAZo0uBMYSivQ7NdS5xw9MK5yr5oLNVy+liuoLgXOsDcaYOp+J+GZ1piqpdskKJk5xmW20i/a04F5hytayrSCJ5aMGYEECQZygKReDroAe+MvW8MTxVRqTGEyFAFa3qOa4trmETMtNsaNtCPRg2ELYB5VxJdSCpUqct/vQB6hOl5EG9sGGnOKEL5owmc7YQUMOydMADZOHg4aVwqpgAcMdhcdgATCRh2EJwAIq45kn5Y7OMIamABZwJxPBIzpUZVLU82QkXXMAGjoYAvidquBK1c4VjJ0qgWGmOq1QRfFY/E4iPFYYBbVYxG1fEBqYbmwCJpwxsNDYQ4AEnDDOFbDDh0AsYXDJwknABpcKMNBxFxtEvTdAxXMpAYaqSLEdxrhAYCvz4/a69WoiqVy0lpOVJamCAWiRIzGbzqI640vD1lP8Slw66knIsMxk5mjLluZIOaTrJ3yXKvAvE5VFTKiuCtdZnMPUVZf5TdbC05r6EXnh7nVKpU+xof4dGKa+rMaopqSwJ1ZQSoJgAzeZxIyr8XeHjxitXoAU1RC0xlDgXgHfN1Ai2rE4zVTkhRUWqsGCS+ZPMCqSXGUH1LbNJiADBOPZeJroiM1RgqASWNgALySbY8v514so0uISrToI1KXZVEB6lV1yrUIAJRCJhYzH0sYnClFAmXXg/wwD5nmlKlJsyoPUGGhzILeUTcERPpEWxnPGfgReEQVKdRYLZVpScxzED0MSS7wQYA/mOErePs6mlVo+RLK6llYRF1kFlYIGg2NrjTE3PPEfDcetNaz16dUHPRIpjczIQwSMqkZrjfUYVKqGZ3mXEeW6rTqCoZDU2qAkUyHYWziCpKrLZfuwdMW9P8AtDIbLXopXpFs7JVAlahgt5eYHKA18sGJN4jGf4vgpjOWkXWQwBkm5m9/lF8JWClvUgAJIDQQIsCRE3jpcDGfb4B6V4Q8SPVpsVVaS51BQksKWZiudCfuTAymQuoMSuMrV5zxCVGrcOrogZmaLrKtPqlmlyGaSbtMgCMZDjOOyK1NGimWzZQxysQPSTN2gGBihqcwIaQYOlj+HQjt+GNdoR9ZcG+ZFaIzAGIgib3B3vifGC/s0/tD/wCIUylUAcRT+LKIV12dRNuhGxjY22+c4sRKcJn64bnw0sMACmuMKKwxF5Yx3lgYAJzUGI24oDEZI6YieOmACRuOGIX43ETqOmI/LOACTzycSBuuBwh644p1OACSpXHXEDtOFNIYcEAwgAnpnDRSOD2AxBVYRhjIJxxOGlsKuCwocMcxOHqMShVi84diBcJOCmpJOp+mIjQ3BkfjgsKIQMPC4eBhCPbDsTLjMcdmOOz4TEjKbm3N+Ip1PLp8I1YMpysHXIWtIfZFg6sRMEAG2POl5MOE5gOI4mi1CjmDlUHmUkUyl3QyP4hWAVF200x63xHG06Sl6jBFGpJjv8zb8MefJ/atT/iLxFAOudspS6FARlkNOYmC0220xLGH+JWTmFfh+Ho1lKVFY1mVvUaJh4ymzA5AQSNWB0mc/wCKfD3A8rlxnrVnuivUI8ldJGQAt/L6joDruQvjvleZaq8I6VqbtUXKEWWbNOZwbqZmIMWjTGPr8XV43iTVrk+uWzeW7IgAIQAICSogAR0k7ynoZNU8KcW9P7U9ILTdSwBYD0Fc8kXjMLgNrJJjey5ZzykaSUXpQrko5VgsFsokFpyKcxzBiZ1kXxY8k47i5WrVFSujZlzQahpqcyNkJ/u2MTcXBuBjNcPyio3GNTphqfqzQVKZE1DEfcEGI7gCRYyIXhqdV2NNW/iEkBruZNjm3m0W1Ou5xqPsnDcOaYqRV4hRMBFPq1lpDKok6DaPfEj8XQ4GmKVCDVPx1LZpbUk/dJFgOg+uU5t4qSiVNHKzsSajxoIOVQdZJuTqBpcnGTzg1SoP8VeHafEkMClCse8q9tGVbg3mQD3B2894vg6lB6lOqMrwBOvpJmVO6mAZGonrGDOK57UZS4ZxUcAF5iBMkLHw3AFtvmcVtbi6rqrVGZ4kAsSYGsSfefni4prYNqzc/wBmfJ0+0LVqOaaLBzaBhmVSpb7qyY9x7Y97QREaWjf2vvj5Uo84rKiIrlVRiy5bEE2kMLnU6nfGxo/2qcbTpotOqGVVA/iorvmAlpc6jNMdo3udImbXs9h/9dcDeOJotAJbK4OWDBmLzJAiJ7YofEn9ofCHh28rimpVBDIwpVLkH4TKRlOhnHkPNvF/EcUVNXypXNBWkqGG1BK/EPfScV3nNcnRrGcw3O4IG5+uLJPa3/taoHN5ZWp6CyABlaxCwQ4EkkmABoLAzaaj/aE5CMKSujANnVjJGjemNc3yx4LUpgAETO17jvOLLhPEvEU2RqbwU0sCOsFT6SJ2j+kS0xnsXM/GlbzSaRVaafddQS+0mCCo0Pa3WMXPI/F1PiHKQVbbcMBP0t+ePIP/AF9xL/3hpkNAMoNAdJX1KJANugxdcr8U1aCk0n4ISYJLszEfpfBkD15nwwnHlPEf2kcUEJ8/hZGiqrM5vqAy5bbyRhR4/wCIgTx3BiQP+TUJHYxSInDsR6k9SAT0BNzAsJudh3xW+HueDi+HWtl8vMXBSc0FWK6wJsAdN8eb8f43rPTdW4/h3VlKlE4d5YMIIBNNYsdZGLnwZw/G1eFFSnxCIru5Ael5jEzlZs1pkr+BwWOj0CcKQMZgcq5gf/z0HtwiH82wtfknHMpA5gZ7cMif/JWJHywWFGgqmMQMJxV8j5NXog+dWFSQIgsepJJf3xbrSPXCGMFHDhRI3w/yT1xGyHCsB5WMIz4jJxGxw8gPNU45KpxWvzKKhUrAA+KdflgGvxq1AHV8pX4ex7jfCsDSq+OKYpOWczkEu4mCYYgfCL2xcUOZoyqxKqSJgkAjD7IRehRh4dQNhHXAf2wdMZ3xxz7yOGMEhqhCD2jM5/yiP8WKYjHeLufHiuIZWIWgkikrSBUYaFovlJudNAJ1wPyGhwgqVft9HzEaMhUECnln4QpBggjS4y6RfD/CfIftbtWqUi6USvoLwtRiCQvq+6Pig6lheJGNXxXLKFbPmUxDKaTNkZXAkeW0H09xYdxYYZbtFfwzFLwRQ4mqo4FKgQH+JVquHoqSJhAQGqsB3941xquE8AUqIJ4itX4hiREu1JAB90BW37k6Wi86DhKop00VioOlrKGiSANlHy074g4jmkE5jGUgMDoQZgjv/rjTC2IqOYcrSghPCVKy1QARTXiJVQbKWWpMrNgOx3GM3zTnKUKRRZWp6pztcX9RQn0lAWsosJuBJm147j/LUM75T8NNmywFJJVWBuABrrt0x574q45WsD8H92QbM0+p0I/I30wm1gI3bKnjeIcZmmSZk51aZ1srE+5jFBxVcm2+Ca1eRFu56YEm1rnrhV7Zd/CdjNIdgR9DOCuA4qo9A8OsENUnLoTa4J6ekG+/XYKl6VIPuP64ZQqZGJX39ovOChrBp/CvJaLrVrcWtQ0qcKqowQtUJEBnIICgG5194AwE3CpUZitOoqW+8AsGSoWRmywDDGfzj0TwRxCcPSSlWRXVwDUzU1aGds0nMJIWFB9hbGk8W8qpcwFIU6yg081gpeQ2WLKZEZbe+CLsls8G4ikabQdY6zY6YWnUt3v7/pj0Pmn9lhHrNene9lfM8awDABA6ntjK8w8PKlanSFZTnOXMysirJAB3kX0F5tvi+xNEdPkTESzAKQDnCl4JuAwAke8HEvDeHswIVg7mAoVHy3Iks5yhYHv85xv6lKnTRKXmCaCBCGpgMTAgWg/dGsxtvh1HgMyNk0ADEn706ZbybWmOvbEdmOjzLjOWvTYrUUqR13G0EWYdxhOCdgy5JzEwABmYk2sps3zxpvFtFTVRUWm1VlZ3LFvSlJWMFCYEgE6Sco6zgD/0t5nBrWpZvNmcs2YCxC2s4In3kdMV2wFGm4fwxTFVTevlIIViMpIuAyACY72tvja8qKvmDUaalTB/hKP6YwHhDnhq0cklqqWYSZYXyvJub2PQjuMbTh/ELKRnGu0WtjNzp0xl61FMplUywQwKiCNwRFx2wLy7jPMZwIyrYQNhpinbnxd2BurCAo/OcC1vEi0QKaAJGpG5G/76YHyoTNi9QKpY2AuTG3yxVc25spQCm4JZgDla4G4jWb6YpRzOrVSEvkkOdxn+H3Jv6cC8rrLS4hC6QliGy30gAk7yevzweW6rQjb8NJRdbjfEqjFdx/iOkhCoQ7xMDaNQYvMSbD7uLOiCYnUgT+zfGqaehHMcV/H8wSl8bRP7/fvgPnnjCnw1Xy3QsRBMOuhE6az2MY8/5rzMlixckkzf5WM/eAjEuVaGb5Oe0TSNTOABqPvA9Mu+COA4tKy5qZJEx0I+W2PNWLsuZVZszKNDExJBaNYvfacWPIaBd/RW8qZtmAYRYypYWn3mcJSYGp5jy8LlCmBDEkgtpcljsMZ4U2WTsIuDYidQdPli3rcJxVdv78GlYEKIJI+IQNB3OoOmAOY8v8oH1VWUHUmwMAkxYC+19ZOJnqxoqeL42GOpHv1jczIm5vscDLxK6tN+p20647h+ZpSJzUhUUlvi+KIAYEi62iNdfcYl4XhkKypVgd3W9rHfeJ+eOfCVjs3PL/G9J2COCpkgtogjrN1vKxe/XGK8c86HEcQAGinTGVZJhjeWgaSZ+QGBqtJmLwCZJnLuTfTbUaYF5TydvtVLzRY1Qes5fXc6AQPw0xvHkvDFRveQv9koqhJlYetlBs33gDpEhUnptgjmnF06kB5pycoqKFKiLNL6MuxkEW0Forudc6Rs2amrACAxs2YgENmCzFiLa/nRcN4hZCCjX9IzESxtYGdLSbAd+phz9CNJV5nRCwDLkSzBizM18zTYFZnsIH8uAjUBq58uVApYE6WuZIsw9S77YpK/MC0soaGPrK2F5KTAABGmn44A4rnlWnSdQKcMCDmsTaAVa176dsJNzdPRSwLzHjvtVfKrMQNFVvWROsUgWXrcRAGMpz9gH9LO4EgsyQAdYzCzsO344fxHMGAymoSOkvl9oNiMC0OaEMS6LUSDIMsL23NhMaRfTGyjWRtqgNRnMak29ybCf1xacT4fqUqPmDKx+8q3yDqf5r6xYa3wBwPGBKwdVAXN8JOYAGxAJvbY6/13WRw2VZjQHaJ/O/44Jt4JRmeX+FXqIXqHIzj+GG1YyIzfyr+N501m5H4abzc1YZQhkKSCXYRHuk3J3sOuL91MRb06GQNI9uvvvghJhczMflt2kbdcYtsqwik4z6EgQbWB0IGYbyMazlNaiPSz02zQYZTZsp+8bqRa467a4yBrDb5m+gETPvr7jHCux627a4zUnERpuP4+lxOVahbykZXCzeo6k5A0TITubwD2OY/tDbK9GtTJmmSCyvllDZGsCKcjUgXncRJMiLHTbck2aNtsVniuV4dgD95QSGgld7G0H/6z1Bcedt0woOB86l5tmf0XBgssQCZsQAFGa2o3OJuB5r9mRqtQsKYzTBuxGiqDoSxAnX1E7YXhOIApqxyNAEOWDsO6uggsbAtFwBqZxludcUeL4heHQwiElyDPqvnO8xJUdydoxqppvAUO4HhXr0+K46qQCwqqqjfNSqFoGyKAqDvPTGp8O1I4KguWSVLC+vrY/PXFfzoKvCVFQAKtMgDoIyx31+eDeXcUTwnDoWHppoAI0BWddzJw5SuIezPeJeCahWHGULEGaq7XN2P/AEtuNjf2uOF5v59IVF00jXKd1Pz/ADBwQKgBEwRcFTowaxB7Xxj3LcBWMEmhUt7R/VfxGM/9lXsDWmsEIiC5On64ZXCTT8xAZuIqGR0kjvt3wAlLV8xK6gzcg6+1tJ1kdMIA2WwBgSIJ1kwTPwkgadIxna0FWH8Hx4pM7ZBLDKo1yzaIIgbwJ3wTwfiOoDD01ZVUAqBCqBck9D6iZvf8MzTFSAxBHe/f8dfbE324NlObLFoAn1Zl0vE5byT264LcdMKNH4apUnr1Hao6spVidVN5jN969rRdRjR1fERRq9Q1LRFNIGaV1CpNjLasZjYwcYjkvipqMMoVzJZJF1A9BXaGIt/0gnrOLNuHSpmetxBRqj600hEEHr6iAWgf9uNY8mP6Kiu8Q+IDxFPN5AzgXcEy43nNYfETYfljP8PzDOq5hcki2pW2szubQNsbHl/lIyoEQ0wIcv65YsYqZhFgqj02EixtYjn/AIaRwv2NEUGS5BAklM3pLQRaQALXM6YafZOgMfw/OFSrJLEGZWbQR8OYX7Wv01nEfEcSoJK7nU2YSTHUEyNdrXvArudctNGGDqwLEEKZ7ytoK/1Om+LDlfPVCBfLQu1izrII9IUgkxIhgbfexWKEelcl5z9o4WmFdWrQoaJMHcsTETc5tCTYnD/EPK1WgC75cp+KZafqLazvYYA8NsAM1JRnMtUAhAR6nXKCfhg2AAi1+trz5VqUxmXMY0JOQQGkqBq5MC8WuYjFyfaDAwFelTesFZilMhhaNZJUFzAiSJY2hc3TEtOjWp5lbKpDNaWO+oObQ6/PAnG8xZ3zGE0EiYAIy36sdS2pN+wI4XmtNVgsBc2Hv0EAH/ffHJJuq2MMZyF0Im8gddDIuZsfnMXwzgKx+0UCDOVwBJ9IzDKbxMQTOmGVKwW6CCZgdrCTGugHSSemB3drQtyM0Ay2lo6+wwJdXZTLbmFVakhgNgJYn0j4QpBiPaJEYqlphWzaAKQI3JgZt+pEXt3GIOORgJkSY0YbxY9fnbWMFcPWZV9RUDp8R06aRfEU9/RJDaaz94mbSeh2DDc3H0wP4h4bOgyASsyqiLWO2sH8GGJXYTAIMRoPwjSfVc4XiDHw2AIE311Gt9Iv2xpG000XVmKeoQZGUd8o/CRiRuGNQAQx3zExJ7LOny31xYc54ZfMDAEByTa3q1aPxxEKAUSVAHUwv0L/AJ47E7RDQEnJXBAWGYzaYGhj4tcbdabAXMNlAN7zENHW4N++MZxD1A0q0ssGFsiEXGZm+I9vqdsbRKudAw+8AfreANx/viJlREYEALrAB1n2/LCitl9tDMGRpEEafqcOC6aie8dh74Dq1dJ3PX6YzobQ96yswCnNJuCI6dJt+mJGrbE3N72t7fj+GK9QQSFjtadOh/L3waoBbNBgWYBo03HTWRrp2wSSEkORGYXljpA2j631EYi5tQPkupAuCQCofS9tDOsEaz3AxarVABhQbkFRvc3N+ltTrOBKtalDsQFhSCQDlNmgzPwwOloxyKdy0Iq+a83anQX1EuwGX1AkW1hbAgHTqR3wd4c5QtGmMxPmP6mABm0QoO5ExY6k9ppeWcF5tRasSiABRlNjJidSSBeepGsGdJSrkgks0WgW0iyiP0+t8dPJhUgoF8QNHC1rj4QBHQ1EE/ngvhWikgMelF/8RgDxG7DhKin/AKbTN/MSR7264RuNVFEgSsECBBYga/vbCa/CF7CK/FgNlmd9fmR3OKvjmFVGUwREidtwwjcXx1Vc92u0wrTHSIA9ttzfuLUaGHz6mzH8Y/emCJSIeV8e9Jvs7tA+4TpcyI7bjvg6nzQgw+e5u0kQTA22tGA+Y8H5qD+ZbL8hpPT8tcRcLxhqIQ394pCkZfimbmNPhMk773xTipKxVmg6vzM5pBsZgbLodd/ftgH7WzuGiLadAASI6dj2+pdGj5cZgZYMcrCTeACCdBtPywiokjMrKesBdLRBFtInrfa6wtDIaLsPj2uJ3YQLEfCIG23TFrS4uNREmRJJBIkWJhhpoex0GKjjKhzBRFyRlBm07xsDrfrha7VCZLCAAJYhQTAudY2GvTScTKFiLluMMAEMAZEGR6h3G3S3QRbFgnOZVgwJnUZrE3VSwvO+vUzG+R4Itnm1+oj2J6afhi94KvrYEEfCFGY7mSfhHb8xjJxcMoAPjOT5rlWY6QDGXeRIM+17amcEpysrVVxHpBUbwq/eCkamCYPUaYs+Ho1CCTmVQpLKCDpcANvpMYnVlkAqZjPmIsZymM1xqQP9sZS52sCB6fD5KiVQCrIAOqssGAQegOveMHcfzyo6EBjTUyMqGAcwvIsI3n6Yrq7ArmJNzAiCCDc66gWEa3tEE47iywlcslQII2tJOQ62KyNb9sC5JVVgR8euZSoIBzQptChYzAZToATcXvrbALVY03vfMT7ypAuIOk3w5+EzDMdJMMIX33sO2pJiNsMpPUEzmUkzGXsNlIj8+uLtv2Inavma+l9NxpY9zHUmMcagMsoEaQek9/6dsI1D1SDMA/WDpG/+mJKXCEaHYmCukAWnpsQYPvjrxRpRFwwZmBvJmCYmBN/p+fbEzFfvDckTPpsNgYgm0fPEyUx7dQd5km/thtZFM9Taem5j5gib4jY3EGo3EATP1JOn+2D3SQO4BGnxeoGdhOUD59sV9WV+GPrvsPr+QwfTaxAFhL9IRsrabEQP83vhtUNFfzXhlPDv1X1L1DDX8BG+M/RqZrrTDN/NmOYe1jlPc6bdcaqvVBpvNvSQfmCJ101xn+FoUF4dHqqczFspVmDNeAAAb2A9vnjbj0RMFfgmAjyyo19J8wE9WmNL3Jxf+H+IDUQFObISk+2h3tBtih4uoYJJNMaBaqFiZt95iSf8EDBvg4s7VVEZQFJIsJBIEA6EifeMOehReTUMgtfqfmBIntbTvis4lSDfvP49NNhi2ThnY/CxJEfCTsp+ev4dNAeM5NXn+6cztlvNrEDexHfW2MOxqRUaYJWZFzfaNv0n9cTo3W+Y2A6wxGu//wDUYranG+WvqBaDMAwb6+x7YTh+bCq3SJMHUx6tuw+k4pp7Fa0WXFBVM5VvEXI1XU5T37aYo+b1zVZaFIASJMbLYwbCb3+gvODebtlplngCR6dyxFgDeLXN9PbFXy+g/qYqWLXYx84HfT9jGcI/9mbRouGAp5UQALlAjUyogknQWb5kk20xMtWMxi02FtdGHSP0wMgsuZoIyyJgKSNzfYm3ttMEcOLX0JgECRMnTr8o/DEtYyUBeIagPDsIgl6Y0j7x6e34fSLiCFkATrqBe8SZvG3cjE/iNB5VMDetRXX/APZgnieXIbsCW1gWB+V7R074ptKKIKE5jfLIOuomZ+Q6dMTKDBaGhfSf+4i0zqbm3t1wVX5YSyi8X1K31iAIERHbXEv2EMACc0QoOa+sAfge0/I4fZUVEfwXFgUwuRLATIA0ESZEnYEaW30xmedVytVssBT6lyhVOubKSBLQe+wONZwfh56gJ8xKSuYk6MASDA0F4uTf8s5z/lLrWEwEAEGYmCZEHfWATfbQw4RSfb6NL4WnIa3npTObMwJVhJBUgfwySTdYET3H/UCzmKmsVdAWkkRm9R9I9It00A2FtIxWHjkojLQUKwJnMsVGJhwQQSrAW9I2nscVfD87enOb1nNJDFg0ibhlIygGdP5jhdG5Wh4WyzqVQCQRlPeQTMbaX1+mO4niZEEXCyQo0J0LH5D/ABY6jxBrZsmaRmYmBCzorMFkaRcxAtri3o8vEklVZcokFbk9YJuJB1vcdThydbBook4Wo49FM2BY5bkxEmN4xccs4Sq9PNE6AGQNwYvvb6An3thwUqPSqgqwBJIZTChSctyY0sTpgwqBkUIZS9yBFyAWEDVgTM2mZvjj5P8A0ekiLBuIC0KcNmILD0lgv+GR3JOxBGuA/wDjzMwWswUMC2WIsCQDrEnLZR2M64h5lRdwIHqzP6ATnBVQVNzcAn6RBM4pnovCPV+GWEiCxggaAyCCAJO/XE8fGpK2I0C85FFUz7ghhYmdAysCcsiDIixNjjm4iFRUc5nZYGuljJOggzPfSDiu4dwfTmSAGhshYmBLekixG+a3cjWfhahNRTlCmbWIt91crKFnLA0Fh9a8dAWRombtnsRc3JY+q2o1O+hEXg4quMJzWgDaTqCSfvLP+xxL5kmDNhcXBANr6bC8zhXNEWcMNYAMAAEjeZvN8TGFBTDeHpZj07f1jU6j3vh+UghosLjvBmJ+X64I+zg+qxPW99j7j99MEU6gFhIG86An3Glv3fHV2OigOrw5VjaIJ/DT3Gv4YEWiRA1N8XFevYj0g3IJMdeot76Ygp8xUCGKk7xBkSJgW1E+1sPPwWCp4iiWYZRmM6+0zfTY/XBXDUgAmYX9YNxdTmiALwJ+92wQ/icKTABtFxHuY/KdMVL+IHamaRqNUWACGZSTGmokjtJxajN/wltAvMua+WciEMZggiwNhf5/u2O4dwFziFYjKgiStMWU9RIuANtZJx3A8rNSXcKIMKBeTuTJMgG0HAPM+aLJQMoWYYLJZjuSy99p98bpUqM7AOZohaAA1QmBkBUkzABn4jMAWHvjUJx1DltHyqaLX4ox5hPqpo5+7GjZZjp3vbJ8vdhUz05BE5TPw2iQeoB12xArGZOuBrtgaxkvKnGAsanEVPMqtqSQco2CiIUbWjsIwRwvid6X93WDA2yuLrNsysoGkzBG2M5I3mff/TCigDuAO7DDcI/CezLSpwtRaYeVyRIAMenYX3ygGOhG9sVtHjMtRWGisD0tN/qJHzxK9KoUyKfMpqQbag9p/p02wzheWO9Ty4KtMXtl6k+wk/LD0sjedF1w1U8TUzN6aVKRTSJGYzlHc2kye2+JeMpQUvJIkgXAk211m5+YxcUuQgKEpMAF62JtdjEySBc9owTR5DBzMQSJNhuN9jNhtjkc1eNGnRgHkNkJMDVZsBIkb2yjr2xLw5YESBGn0IXQdP6jBdaicuWfVoL3JHqsW7gX1/PDeAUNRVtJ3IIsNWBIErO4162wm7QqzRW88q2ojX//AEIdeiMbdBLYmLkm9riT+vy2/DDOdAeZw4JEGsWOwEKOuA+N5qDUyUyoUavlBtuROwG+56Yvq5JJfCC24agryGOkACf6b6e/1u/7QgJVbELqp6ECfef/ABwnDeS6zSd3UelnPp9XxMAIuSD93TrpiiStPFVBYagAaALlgAbALYYycXbXwtI0I5sxUIDlyiJEaRExET7/AExlfEnM1ZzSQM0lSpgFpC5ALXII0Ujc9cW9VQFknGZ4bmJ+050CSAQheMqE/fOa1hm1nXQ6Yvjy7ZUnSoq+J8wCHDBbqJUjX4hsJxFVOYzbrGwxd825lSZ2JDV7BQWmmqx94KpnMxFhAADRB1wLwi0QHWsjCQQjU2BKNqM0znA0IBG+p06TMuvCIdLZS1OrBDqMwDJs38usQYvGNIOIWTrYEk6i19xrfr1xguSc5qcK0XNNj6kn0nuOhtr9cbajWFSHBJVjY9DpB6QTHvrpjl5uN3ZUcoWtx1MIjCTZspnfKRBUm6X2i8+xz1fmtV29Limok6mGJHwxctpF5AttjQcTw1MDaVH0JygAj70DT3mNsVf/AAkjKwkNAaZjKRJn6XvYCddueEUiHFkNOq9RchJEA+kmRP3h6fuiSY6T1xM/HoaaU2zKpsUUHKYOgMyCWF9ZknE3CUyG1lgZzGxAJIBImIZTe8CYw0cAzFm1Gh+7JBP8vwjt0+U1SH1YGKBRSQ+aT6vTdSSLAk+o/QW3E4teMqqqSskCNdLn2t6du3viKvRDhlACxIHXcx7eqP8AFEzjjwrCbzOugsBOX2uT1Mxh72PoyKraVR1OUj0wbSPUXmZJPQbg4fT4ymBDDP3BgXvHqE6z09hiReWoNCc0HcfPN+t9Bh9bh4NxU0n02F7974eC1ENrc86IB73/AH+74Aqc1Ym5j2tiugjQ5h+9sI3EWiMdcVFaJdhtTiZEBtcQV3y6jMv5e2K6rJMAfv54dQ4e/rIjpmBn/LOLtE0SV+PU2Cz2Nz8t8F0+UtlV1CIzWFy2UaEtqFbtrEkxjk4tF+FNN8oX8TJxKeIysrNqVMC5ImMpOwtI1m+FY6JuY8WtFMikLAgTew3IGpJ298Y6rSz1IQ5pIufxJPQdY2wdzHiCxIyxPY3wzl1RkYw2WRfXa8GL4d0CX0MqfwaUQua8lTmzXsZ0/ZxWcGqky4lVglZgv0WRoDuegO8YLr1swIPzvbAgECB+/wBjERZryZqtDKwLucqgSfhXSewOg/LEn2Gpuv4jFryTg6Ujza6op1hSXBy6Rplm07xpocWPMeGoimfJqu7G0FABG5mZ07YbnWDNQszJrsBl0teR+R6dMXXh7iAKhrVAZiEiNdGNyNrf4jisfhI2vjvKMRgbTQKNG1fxAgNleT2A+pzaYThvFtJmymmxX7zAqcv1iTrp07YxdOk97m/fE44cjtAt3gWJHvfGXjgXbNTzLni1Blp5iV3MKoNgBF5uDIHzO2BOA45aNJUAVyDcywX/AKokk/kO2uKGmzpIgf1k3J9vlhGRokBo+o+vXXFqEaI9lnWpPxZoJNOmz1OIuxy00VadIkkx8IXNeJPzxFxPI6dJczVDVGZQ2RCoKzqpe52gQNcWfLFRKtPzEJFOm75mUeXmqrT3NoAV9d49xnq1cPJi7SRc+mbwBMCJjGvZJEdbZYcq5qyCCP4QOUACCon4iO5InqZw6kyji2J0M/io/TDOUf3gJUsToALFjpPT8YjQ4GqcaDUDqp19+vtsRjmlmTo2SwM59zQuci6DX9MVicvbyjWNgWyr3IEn+o/2xaMiXbyajnX1tkT6KJN+jDAvMucVaihWyqi/DTRQqg3A7k3O+Ki2lSE1btlWiSb4mZsLT4ctED8J/Yx6TxHJeAqZSwohhE+W2UMYuCE1E9p74uXJFBGDZ5mSALHXb/T96Y0vgDjl88UKq50qSAASCrAEhrbQCp7EHbFxzHwVwdV2ZHqpmM5adNig9l8v0jtOCOQ+FqHDVRURuJd1nWiwUhlIIjII+uvbGcuWDjVlx45J2kapOFoD/lT2OY/gTGFpUqQJikont9LycRpXESWyb+pQCPeb4Y3E0v8A3l/D57+2Oao/01/ROKNGbUE0/kWYgWm8jDk8tbCgg/wr+cdhgQ8xo/8Auj/YxacM/wCK0P8A3e/wn8sH4D9BwqINKKDeyr/RcOPFgf8ALT6D+g63xXNzjh4/vL+x/TTETeI+HBgEn5r09xfB+fg/19Lg8xOwX6k4Z/xRx29pH9cVbeIKGoVvllPzs344gPiih/I3+U/hE2wfn4FS+hq8hpD/AJNP/IML/wAFpf8AtU/8g/KMTeZoBrfciD/iGhIMe20450MAztNvxOnfpifKx+NEB5JR3o0v8i/phtTkfDiSaVEAWJKAAdL/ADxNUpEic2UaW3m2pi56YZ9glSGbMpEGIAM3MEQR7zODyMOiAX4Tg8wXJSuJzCMg7EzY6WjfEXNuU0VpeYO2U5iVuNhMEdv0w8+HqA/5Unu7xPzPcbb/ACwfw3DqFChFCyIEiADqYJtc9I95w/JWhdL2eZ8VwrMxIU/IH88PpcAY+E23Jy97TEnHpTQD6gIgwYn9bd9PzwlQJrAIFx6AT1JFrfOP64v/ACH8F4UYZOdV1AAVSB1CN/rNu+CKnH1qgEK4n+VKbfhlJxqq9NFMtkW5mcg2PW+3Wb+2OfjlQSCY7JOgAkdZ131wnyt+gXGvpnOW8E4bM6PBsPMos1zBmEQgWt88XBNAwPLoMx/6GUAxvKgj2xHX56xJWnnXT1tTUr3BWBI0+/InoMVXF8fxDtlZ1rx91aNMRuRNScsgmD3w03J/oGktFlXp0xB+z0CDbNciddzf3jAlfhxURTT4dlJgL5dIiZMScwKRO8jQXwMvFV0cGlQIaAFZhw7NcRIamUYyP6zqcaDlQ4hX8yvX8yUIyLTyqDaCXF5A69cE6joI29ma4h1QstRipGq+XTH/AMpCx7A9sGcpoUqqkniBTCtHqal01JBgDa+LvmnDrxAXM9RImClRbk3IvMabC2FWhw9NaYqU1hJyNUIZgTdjLXLEmf2MR5E0V0dlNw3KKdRiiPSZlj/no4YQ02pXtlBnse02NDwkovmpz0UN+eaY6n3+QvMOcOpmjVVUNh/CV9rxLKQLC1wMC0Oa1zUBXiHqLaVNFE+RYSR8jvrgtvKYUltBHiPw5xNZRTRqYpi7S0ZmHXWANYuZM9MS8soUgirVThAVULmBzE5QBcECD3nfEHE80qj4gQQdySYsbRc/XEA5w0XVPmXvExJDDA3KSywSingIr0uCVmDmp6o+EkIJ2XXJvIn8MS8MOX3y0kO/qJJ72M4quI4nMZCKImysx27kzt7YDqcUqCS4UaRm0G8aH8MNQbC0jSmvwW1KlbtEW6AR8++OfjKIvTpUfkin+g/PGJ43jp9a1GgzBCgkabETBMmcDU+dATLuxI++35A6YtcDfsh8qTyehDxD1XKB0ER7QThz+JxsGPzA/NT+4xhk5mT90jpIj2+IYe1bMsX7xYi/UdbaYnw/SvIaetz8k5QXG8Zr97DbTAx5q5gEse9/9sZqiqIZUBbESCWOgtJm9sTLxsaEk/L5CwxfjS0T3vYXU5ZRcyysTuTVcn8Tgrh6KU1y0xlEzBJ1Op6zbFS/GdfSO4FvwthPN0OvcATb8uuk64qmK0i6NWfig6TN+2hOk4Yagvr1tHWdtv1xUDjRab63vI/TEtPiwbRp9Pxwuo+xZJVB0n/bpf8Ac4a2mn4/lgJ+LGhufcWPztrhzVZFs0dc31MjU298FB2CGrpMEXkSMs/lcjf2wufoJ/ftiveqRYkCTPv31wh4w9B9R+mH1FZ6B9qaSVQe9mAuIsDYQZ0i2JPthkXUDUT0mCRliDsPfS2A6nMAr5WeJ0Ai+xFjf8x8sTVOJUTveCSZAi9zECxsD03gjHGb2halUecik/AjvESA0qi3advMvrc64kNVnOUyTePUSYvbpGh1mNhitocyHmu3pywi67BS+nQ+YDI6DBfnhj6QH9IN5NiSQTqRbeLdsDwCyT1pBAtYQCAWIsSSfV026xfElJzHquDAEIC2oknY9Z+R0GKunxBR3CZYOpN2zE9pDXm0T8ojlrzdmiBEj0gAjMYYnNrPS5udMFAGtTNzABsJsupJG8gz7TOK7mTmpTyM7oJHqU2gaiQYjYm2kA9JvtPWFIAJJzEkTf4dNr6SNdsDrxn8/qHphiYBIAmJmfVBtO+GrQmgHh/DVEEkktcwXCkaAzJkWE6xcdcWScGCALxablSBFjYCQJgbXA3xDxfEZQSqqToIYCYuGUnQSRt3uNK+hQ4quys7+WoM5EOY5gSVEBr33J6640y8tkOlhItTQVhmDIw9QAFUESsmOhggbxM4evLlEAXb+WSRoJ9IWAdTPY4bxNQKZLEsSuVQsEsJymL2A32vthAh8woQJANiQTEDNCxeGa57axOIdorBJUoZRcMbnKs9BrbUQYvExAGO4pKjr6TB3ziB1YeggmDN567xgdOMLkjzfUJIAYEHT4TENGhjc6WMxOKpe71yBml1VRB0udTmM6DYC+uBXYWqKSvQr5yrEs4Hw06InS38R5UWI6n2jFty7hGRFLXIk/AAb7dYi1gRN4GC6/DsUJ82paCAy20tJaAxMaaSdtMUvMRVKonmAhZIIbKWm19LRp0BtjRy7YwiUqyix43K5/j+bTIvAIK7HUXF9tonFZU5Qhb01kvMB5UfMkfn01xS1+WNqah6EsSYMjvpfpiUNBlqjMTOrzfeVkSItcXxqoUsMzfJnKLH7TUSYcFVkkgzHYZpHa0a4ZX4+AAHMEG+W+knQSddRMzgPjEpzeKg6DMpMzdTABIuL9cRrxKSQkGBuMumxN50OgjvaMPqmhOTTCKnEJABgncyYO2w13/HAh4Sm7FmDE20gg76NtfBI10gxt7XgQI+WuGVVYE/IzIv+EThrGgbvY7Ll/u80Wg2vGu5F9Ol95xI1doAYZ1vZlzoNdjpptfvgR6Mg3BFzBvN9ZMxfpgavyxTOSIEXBKgz/3XbpOKS+ibfwsTxJDALnRTqJlQZ2B0F9wTbXEZJOrBgOqxP0AkTGpxBwvL2AlZYA7nsJ0i36d8R1uGJIIbIY+62+0xAH71wYDNE78Yg1ZJ/wC4dL6HuR8vpHS4oEWKkTqCI22I74GXg3mA4NouAZHvtbEq8OQJJgEi9gPlvp079cVUfRNy9kp4kFstx0Og/wBPacK5uNLafs2GIWmNza14jXeLD9MLSqHdB7iDA6wf133wqFdEZ49VkQxbYCYm4uTr8h88TU3Qi4I/1/phTRGl/aP1EbdsNpJLADUmAAQPl++mKwwQ5KcnLI+h6W9/9NsK3BsNp6Xj8tNcJxGYEqVYHcnv0jthqV7RIEW6/Se20bYl2VaY5WYTY2tZj+x/vhj0hupnupxM3EA7jbcX+UX+o/DDk4ph95uuk/Xv2wZDBt69JYIgQEcgRoZFx0Nz9cCUx6wNp02+Mj8gMLjscfw1X+zG8Ao8qdy5vvZoF/a2JtC8WsdP8Z/MA/LC47Cls0gS5RDncBY7epR+RI+eF4Fbn2P/AIn9B9MdjsIbI+XoIUQIyg/PXAtRAtNioAIXMCLEMRJII3ub47HYfoCXkNQmlSYkligkkyTmLBpO8ixw7hfjYbBSQNpsJjrBInucdjsMn2ZXw7xDHzHLMWsM0nNEm06xYfTGipuQVANjMjr/AAxr11P1x2Oxpy7J49Mrif4yDb1W29NQhbdhYdMaPmKDoPuH5wt/e5wuOxPwyhpme44/3g28zTaxtbE7KGpqWuSVBJuSDqCTqMdjsNG3pFbzVAHIAEAwBFgLWHbFdS1+Q/PHY7GsdGUyTg3MkSYytbb4Tt8zjRc2pL5IaBm/mi/11x2OwPY4mc2Hdj/44iot8Xb9Wx2OwyZbGqZU+/8AXAtH4frjsdigYXXP8P5D/wC2HVDYne//AJYTHYlD9Eb/AAn/AA/lgOpp8z+GmOx2N/ZkLwuh/wAP64sit19/6jHY7ET2VHQHlEm33T/XBNBQVMjY/muOx2GZMqqFUliCSQFsJ0uMHDUf4sdjsU9lxJqazrex/BRGBqCiPp+QwuOwIh7P/9k="/>
          <p:cNvSpPr>
            <a:spLocks noChangeAspect="1" noChangeArrowheads="1"/>
          </p:cNvSpPr>
          <p:nvPr/>
        </p:nvSpPr>
        <p:spPr bwMode="auto">
          <a:xfrm>
            <a:off x="155575" y="-808038"/>
            <a:ext cx="270510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MSERUUEhQVFRUWGBgYGBcYFRwYGBcYGBgYGBYZGBcYHyYfFxkkGRgXIC8gJScpLCwtFx8xNjAqNSYrLCkBCQoKDgwOGg8PGikfHBwsKSwsKSkpKSwpKSwpKSkpKSkpKSkpKSksKSkpKSwpLCkpLCksKSwpKSwpKSkpLCwsLP/AABEIALIBHAMBIgACEQEDEQH/xAAcAAABBQEBAQAAAAAAAAAAAAAEAQIDBQYABwj/xABDEAACAQIEBAQDBgMGBQQDAQABAhEDIQASMUEEBVFhBhMicTKBkRRCobHR8CNSwQczgpLh8RVDYnKyFlOiwkRz0iT/xAAYAQADAQEAAAAAAAAAAAAAAAAAAQIDBP/EACQRAAICAgIDAQEAAwEAAAAAAAABAhEhMQMSE0FRImEUMkIE/9oADAMBAAIRAxEAPwD2wHDgcR4UHABHzDi6dOmz1SAij1E6R/vjN0/GXCVDkWqDckk+nKMrMCwaJHpi3UY7+0qtTHAv5qu6mLKwWTIy5mIJAm9hNseMeHkqvUgCSLXFgQymOoiJgHuN5iToD0jnfMxVq06A830ysrUygZhqMpPqEEBri+0QdXyfmDNTSbEKqA6gkSBN7aqTfexIM4wfPeNA4rN5aepRUgszLnA+FSsH1QSouTeNbP4Hx01KzAVAJAXKVytJJJkywMkXj20me1bKo0PMeXJUqEk5mZjEyRMXCgwCCItiq5n4YQxkzZiNFWx3jOTJ16k2MSbGXjvEquA5JRHa60yDp/1QC0kiY6bEYrOYeMkRStFVViASQPUCYziNGJ1DRrttgbiIC4PlbU2800swQer1AFdLzYlwSI1vb3I5ZxVHhq6tWqEh/SSAMpzZSCw6EiRczG+LvwxzZK6VXq1KdOoAc5PoHlmZNQMb9ipsAIMs0i8p4OhxjKM6E0XApgVrmkrVGDekEmFCAZo0uBMYSivQ7NdS5xw9MK5yr5oLNVy+liuoLgXOsDcaYOp+J+GZ1piqpdskKJk5xmW20i/a04F5hytayrSCJ5aMGYEECQZygKReDroAe+MvW8MTxVRqTGEyFAFa3qOa4trmETMtNsaNtCPRg2ELYB5VxJdSCpUqct/vQB6hOl5EG9sGGnOKEL5owmc7YQUMOydMADZOHg4aVwqpgAcMdhcdgATCRh2EJwAIq45kn5Y7OMIamABZwJxPBIzpUZVLU82QkXXMAGjoYAvidquBK1c4VjJ0qgWGmOq1QRfFY/E4iPFYYBbVYxG1fEBqYbmwCJpwxsNDYQ4AEnDDOFbDDh0AsYXDJwknABpcKMNBxFxtEvTdAxXMpAYaqSLEdxrhAYCvz4/a69WoiqVy0lpOVJamCAWiRIzGbzqI640vD1lP8Slw66knIsMxk5mjLluZIOaTrJ3yXKvAvE5VFTKiuCtdZnMPUVZf5TdbC05r6EXnh7nVKpU+xof4dGKa+rMaopqSwJ1ZQSoJgAzeZxIyr8XeHjxitXoAU1RC0xlDgXgHfN1Ai2rE4zVTkhRUWqsGCS+ZPMCqSXGUH1LbNJiADBOPZeJroiM1RgqASWNgALySbY8v514so0uISrToI1KXZVEB6lV1yrUIAJRCJhYzH0sYnClFAmXXg/wwD5nmlKlJsyoPUGGhzILeUTcERPpEWxnPGfgReEQVKdRYLZVpScxzED0MSS7wQYA/mOErePs6mlVo+RLK6llYRF1kFlYIGg2NrjTE3PPEfDcetNaz16dUHPRIpjczIQwSMqkZrjfUYVKqGZ3mXEeW6rTqCoZDU2qAkUyHYWziCpKrLZfuwdMW9P8AtDIbLXopXpFs7JVAlahgt5eYHKA18sGJN4jGf4vgpjOWkXWQwBkm5m9/lF8JWClvUgAJIDQQIsCRE3jpcDGfb4B6V4Q8SPVpsVVaS51BQksKWZiudCfuTAymQuoMSuMrV5zxCVGrcOrogZmaLrKtPqlmlyGaSbtMgCMZDjOOyK1NGimWzZQxysQPSTN2gGBihqcwIaQYOlj+HQjt+GNdoR9ZcG+ZFaIzAGIgib3B3vifGC/s0/tD/wCIUylUAcRT+LKIV12dRNuhGxjY22+c4sRKcJn64bnw0sMACmuMKKwxF5Yx3lgYAJzUGI24oDEZI6YieOmACRuOGIX43ETqOmI/LOACTzycSBuuBwh644p1OACSpXHXEDtOFNIYcEAwgAnpnDRSOD2AxBVYRhjIJxxOGlsKuCwocMcxOHqMShVi84diBcJOCmpJOp+mIjQ3BkfjgsKIQMPC4eBhCPbDsTLjMcdmOOz4TEjKbm3N+Ip1PLp8I1YMpysHXIWtIfZFg6sRMEAG2POl5MOE5gOI4mi1CjmDlUHmUkUyl3QyP4hWAVF200x63xHG06Sl6jBFGpJjv8zb8MefJ/atT/iLxFAOudspS6FARlkNOYmC0220xLGH+JWTmFfh+Ho1lKVFY1mVvUaJh4ymzA5AQSNWB0mc/wCKfD3A8rlxnrVnuivUI8ldJGQAt/L6joDruQvjvleZaq8I6VqbtUXKEWWbNOZwbqZmIMWjTGPr8XV43iTVrk+uWzeW7IgAIQAICSogAR0k7ynoZNU8KcW9P7U9ILTdSwBYD0Fc8kXjMLgNrJJjey5ZzykaSUXpQrko5VgsFsokFpyKcxzBiZ1kXxY8k47i5WrVFSujZlzQahpqcyNkJ/u2MTcXBuBjNcPyio3GNTphqfqzQVKZE1DEfcEGI7gCRYyIXhqdV2NNW/iEkBruZNjm3m0W1Ou5xqPsnDcOaYqRV4hRMBFPq1lpDKok6DaPfEj8XQ4GmKVCDVPx1LZpbUk/dJFgOg+uU5t4qSiVNHKzsSajxoIOVQdZJuTqBpcnGTzg1SoP8VeHafEkMClCse8q9tGVbg3mQD3B2894vg6lB6lOqMrwBOvpJmVO6mAZGonrGDOK57UZS4ZxUcAF5iBMkLHw3AFtvmcVtbi6rqrVGZ4kAsSYGsSfefni4prYNqzc/wBmfJ0+0LVqOaaLBzaBhmVSpb7qyY9x7Y97QREaWjf2vvj5Uo84rKiIrlVRiy5bEE2kMLnU6nfGxo/2qcbTpotOqGVVA/iorvmAlpc6jNMdo3udImbXs9h/9dcDeOJotAJbK4OWDBmLzJAiJ7YofEn9ofCHh28rimpVBDIwpVLkH4TKRlOhnHkPNvF/EcUVNXypXNBWkqGG1BK/EPfScV3nNcnRrGcw3O4IG5+uLJPa3/taoHN5ZWp6CyABlaxCwQ4EkkmABoLAzaaj/aE5CMKSujANnVjJGjemNc3yx4LUpgAETO17jvOLLhPEvEU2RqbwU0sCOsFT6SJ2j+kS0xnsXM/GlbzSaRVaafddQS+0mCCo0Pa3WMXPI/F1PiHKQVbbcMBP0t+ePIP/AF9xL/3hpkNAMoNAdJX1KJANugxdcr8U1aCk0n4ISYJLszEfpfBkD15nwwnHlPEf2kcUEJ8/hZGiqrM5vqAy5bbyRhR4/wCIgTx3BiQP+TUJHYxSInDsR6k9SAT0BNzAsJudh3xW+HueDi+HWtl8vMXBSc0FWK6wJsAdN8eb8f43rPTdW4/h3VlKlE4d5YMIIBNNYsdZGLnwZw/G1eFFSnxCIru5Ael5jEzlZs1pkr+BwWOj0CcKQMZgcq5gf/z0HtwiH82wtfknHMpA5gZ7cMif/JWJHywWFGgqmMQMJxV8j5NXog+dWFSQIgsepJJf3xbrSPXCGMFHDhRI3w/yT1xGyHCsB5WMIz4jJxGxw8gPNU45KpxWvzKKhUrAA+KdflgGvxq1AHV8pX4ex7jfCsDSq+OKYpOWczkEu4mCYYgfCL2xcUOZoyqxKqSJgkAjD7IRehRh4dQNhHXAf2wdMZ3xxz7yOGMEhqhCD2jM5/yiP8WKYjHeLufHiuIZWIWgkikrSBUYaFovlJudNAJ1wPyGhwgqVft9HzEaMhUECnln4QpBggjS4y6RfD/CfIftbtWqUi6USvoLwtRiCQvq+6Pig6lheJGNXxXLKFbPmUxDKaTNkZXAkeW0H09xYdxYYZbtFfwzFLwRQ4mqo4FKgQH+JVquHoqSJhAQGqsB3941xquE8AUqIJ4itX4hiREu1JAB90BW37k6Wi86DhKop00VioOlrKGiSANlHy074g4jmkE5jGUgMDoQZgjv/rjTC2IqOYcrSghPCVKy1QARTXiJVQbKWWpMrNgOx3GM3zTnKUKRRZWp6pztcX9RQn0lAWsosJuBJm147j/LUM75T8NNmywFJJVWBuABrrt0x574q45WsD8H92QbM0+p0I/I30wm1gI3bKnjeIcZmmSZk51aZ1srE+5jFBxVcm2+Ca1eRFu56YEm1rnrhV7Zd/CdjNIdgR9DOCuA4qo9A8OsENUnLoTa4J6ekG+/XYKl6VIPuP64ZQqZGJX39ovOChrBp/CvJaLrVrcWtQ0qcKqowQtUJEBnIICgG5194AwE3CpUZitOoqW+8AsGSoWRmywDDGfzj0TwRxCcPSSlWRXVwDUzU1aGds0nMJIWFB9hbGk8W8qpcwFIU6yg081gpeQ2WLKZEZbe+CLsls8G4ikabQdY6zY6YWnUt3v7/pj0Pmn9lhHrNene9lfM8awDABA6ntjK8w8PKlanSFZTnOXMysirJAB3kX0F5tvi+xNEdPkTESzAKQDnCl4JuAwAke8HEvDeHswIVg7mAoVHy3Iks5yhYHv85xv6lKnTRKXmCaCBCGpgMTAgWg/dGsxtvh1HgMyNk0ADEn706ZbybWmOvbEdmOjzLjOWvTYrUUqR13G0EWYdxhOCdgy5JzEwABmYk2sps3zxpvFtFTVRUWm1VlZ3LFvSlJWMFCYEgE6Sco6zgD/0t5nBrWpZvNmcs2YCxC2s4In3kdMV2wFGm4fwxTFVTevlIIViMpIuAyACY72tvja8qKvmDUaalTB/hKP6YwHhDnhq0cklqqWYSZYXyvJub2PQjuMbTh/ELKRnGu0WtjNzp0xl61FMplUywQwKiCNwRFx2wLy7jPMZwIyrYQNhpinbnxd2BurCAo/OcC1vEi0QKaAJGpG5G/76YHyoTNi9QKpY2AuTG3yxVc25spQCm4JZgDla4G4jWb6YpRzOrVSEvkkOdxn+H3Jv6cC8rrLS4hC6QliGy30gAk7yevzweW6rQjb8NJRdbjfEqjFdx/iOkhCoQ7xMDaNQYvMSbD7uLOiCYnUgT+zfGqaehHMcV/H8wSl8bRP7/fvgPnnjCnw1Xy3QsRBMOuhE6az2MY8/5rzMlixckkzf5WM/eAjEuVaGb5Oe0TSNTOABqPvA9Mu+COA4tKy5qZJEx0I+W2PNWLsuZVZszKNDExJBaNYvfacWPIaBd/RW8qZtmAYRYypYWn3mcJSYGp5jy8LlCmBDEkgtpcljsMZ4U2WTsIuDYidQdPli3rcJxVdv78GlYEKIJI+IQNB3OoOmAOY8v8oH1VWUHUmwMAkxYC+19ZOJnqxoqeL42GOpHv1jczIm5vscDLxK6tN+p20647h+ZpSJzUhUUlvi+KIAYEi62iNdfcYl4XhkKypVgd3W9rHfeJ+eOfCVjs3PL/G9J2COCpkgtogjrN1vKxe/XGK8c86HEcQAGinTGVZJhjeWgaSZ+QGBqtJmLwCZJnLuTfTbUaYF5TydvtVLzRY1Qes5fXc6AQPw0xvHkvDFRveQv9koqhJlYetlBs33gDpEhUnptgjmnF06kB5pycoqKFKiLNL6MuxkEW0Forudc6Rs2amrACAxs2YgENmCzFiLa/nRcN4hZCCjX9IzESxtYGdLSbAd+phz9CNJV5nRCwDLkSzBizM18zTYFZnsIH8uAjUBq58uVApYE6WuZIsw9S77YpK/MC0soaGPrK2F5KTAABGmn44A4rnlWnSdQKcMCDmsTaAVa176dsJNzdPRSwLzHjvtVfKrMQNFVvWROsUgWXrcRAGMpz9gH9LO4EgsyQAdYzCzsO344fxHMGAymoSOkvl9oNiMC0OaEMS6LUSDIMsL23NhMaRfTGyjWRtqgNRnMak29ybCf1xacT4fqUqPmDKx+8q3yDqf5r6xYa3wBwPGBKwdVAXN8JOYAGxAJvbY6/13WRw2VZjQHaJ/O/44Jt4JRmeX+FXqIXqHIzj+GG1YyIzfyr+N501m5H4abzc1YZQhkKSCXYRHuk3J3sOuL91MRb06GQNI9uvvvghJhczMflt2kbdcYtsqwik4z6EgQbWB0IGYbyMazlNaiPSz02zQYZTZsp+8bqRa467a4yBrDb5m+gETPvr7jHCux627a4zUnERpuP4+lxOVahbykZXCzeo6k5A0TITubwD2OY/tDbK9GtTJmmSCyvllDZGsCKcjUgXncRJMiLHTbck2aNtsVniuV4dgD95QSGgld7G0H/6z1Bcedt0woOB86l5tmf0XBgssQCZsQAFGa2o3OJuB5r9mRqtQsKYzTBuxGiqDoSxAnX1E7YXhOIApqxyNAEOWDsO6uggsbAtFwBqZxludcUeL4heHQwiElyDPqvnO8xJUdydoxqppvAUO4HhXr0+K46qQCwqqqjfNSqFoGyKAqDvPTGp8O1I4KguWSVLC+vrY/PXFfzoKvCVFQAKtMgDoIyx31+eDeXcUTwnDoWHppoAI0BWddzJw5SuIezPeJeCahWHGULEGaq7XN2P/AEtuNjf2uOF5v59IVF00jXKd1Pz/ADBwQKgBEwRcFTowaxB7Xxj3LcBWMEmhUt7R/VfxGM/9lXsDWmsEIiC5On64ZXCTT8xAZuIqGR0kjvt3wAlLV8xK6gzcg6+1tJ1kdMIA2WwBgSIJ1kwTPwkgadIxna0FWH8Hx4pM7ZBLDKo1yzaIIgbwJ3wTwfiOoDD01ZVUAqBCqBck9D6iZvf8MzTFSAxBHe/f8dfbE324NlObLFoAn1Zl0vE5byT264LcdMKNH4apUnr1Hao6spVidVN5jN969rRdRjR1fERRq9Q1LRFNIGaV1CpNjLasZjYwcYjkvipqMMoVzJZJF1A9BXaGIt/0gnrOLNuHSpmetxBRqj600hEEHr6iAWgf9uNY8mP6Kiu8Q+IDxFPN5AzgXcEy43nNYfETYfljP8PzDOq5hcki2pW2szubQNsbHl/lIyoEQ0wIcv65YsYqZhFgqj02EixtYjn/AIaRwv2NEUGS5BAklM3pLQRaQALXM6YafZOgMfw/OFSrJLEGZWbQR8OYX7Wv01nEfEcSoJK7nU2YSTHUEyNdrXvArudctNGGDqwLEEKZ7ytoK/1Om+LDlfPVCBfLQu1izrII9IUgkxIhgbfexWKEelcl5z9o4WmFdWrQoaJMHcsTETc5tCTYnD/EPK1WgC75cp+KZafqLazvYYA8NsAM1JRnMtUAhAR6nXKCfhg2AAi1+trz5VqUxmXMY0JOQQGkqBq5MC8WuYjFyfaDAwFelTesFZilMhhaNZJUFzAiSJY2hc3TEtOjWp5lbKpDNaWO+oObQ6/PAnG8xZ3zGE0EiYAIy36sdS2pN+wI4XmtNVgsBc2Hv0EAH/ffHJJuq2MMZyF0Im8gddDIuZsfnMXwzgKx+0UCDOVwBJ9IzDKbxMQTOmGVKwW6CCZgdrCTGugHSSemB3drQtyM0Ay2lo6+wwJdXZTLbmFVakhgNgJYn0j4QpBiPaJEYqlphWzaAKQI3JgZt+pEXt3GIOORgJkSY0YbxY9fnbWMFcPWZV9RUDp8R06aRfEU9/RJDaaz94mbSeh2DDc3H0wP4h4bOgyASsyqiLWO2sH8GGJXYTAIMRoPwjSfVc4XiDHw2AIE311Gt9Iv2xpG000XVmKeoQZGUd8o/CRiRuGNQAQx3zExJ7LOny31xYc54ZfMDAEByTa3q1aPxxEKAUSVAHUwv0L/AJ47E7RDQEnJXBAWGYzaYGhj4tcbdabAXMNlAN7zENHW4N++MZxD1A0q0ssGFsiEXGZm+I9vqdsbRKudAw+8AfreANx/viJlREYEALrAB1n2/LCitl9tDMGRpEEafqcOC6aie8dh74Dq1dJ3PX6YzobQ96yswCnNJuCI6dJt+mJGrbE3N72t7fj+GK9QQSFjtadOh/L3waoBbNBgWYBo03HTWRrp2wSSEkORGYXljpA2j631EYi5tQPkupAuCQCofS9tDOsEaz3AxarVABhQbkFRvc3N+ltTrOBKtalDsQFhSCQDlNmgzPwwOloxyKdy0Iq+a83anQX1EuwGX1AkW1hbAgHTqR3wd4c5QtGmMxPmP6mABm0QoO5ExY6k9ppeWcF5tRasSiABRlNjJidSSBeepGsGdJSrkgks0WgW0iyiP0+t8dPJhUgoF8QNHC1rj4QBHQ1EE/ngvhWikgMelF/8RgDxG7DhKin/AKbTN/MSR7264RuNVFEgSsECBBYga/vbCa/CF7CK/FgNlmd9fmR3OKvjmFVGUwREidtwwjcXx1Vc92u0wrTHSIA9ttzfuLUaGHz6mzH8Y/emCJSIeV8e9Jvs7tA+4TpcyI7bjvg6nzQgw+e5u0kQTA22tGA+Y8H5qD+ZbL8hpPT8tcRcLxhqIQ394pCkZfimbmNPhMk773xTipKxVmg6vzM5pBsZgbLodd/ftgH7WzuGiLadAASI6dj2+pdGj5cZgZYMcrCTeACCdBtPywiokjMrKesBdLRBFtInrfa6wtDIaLsPj2uJ3YQLEfCIG23TFrS4uNREmRJJBIkWJhhpoex0GKjjKhzBRFyRlBm07xsDrfrha7VCZLCAAJYhQTAudY2GvTScTKFiLluMMAEMAZEGR6h3G3S3QRbFgnOZVgwJnUZrE3VSwvO+vUzG+R4Itnm1+oj2J6afhi94KvrYEEfCFGY7mSfhHb8xjJxcMoAPjOT5rlWY6QDGXeRIM+17amcEpysrVVxHpBUbwq/eCkamCYPUaYs+Ho1CCTmVQpLKCDpcANvpMYnVlkAqZjPmIsZymM1xqQP9sZS52sCB6fD5KiVQCrIAOqssGAQegOveMHcfzyo6EBjTUyMqGAcwvIsI3n6Yrq7ArmJNzAiCCDc66gWEa3tEE47iywlcslQII2tJOQ62KyNb9sC5JVVgR8euZSoIBzQptChYzAZToATcXvrbALVY03vfMT7ypAuIOk3w5+EzDMdJMMIX33sO2pJiNsMpPUEzmUkzGXsNlIj8+uLtv2Inavma+l9NxpY9zHUmMcagMsoEaQek9/6dsI1D1SDMA/WDpG/+mJKXCEaHYmCukAWnpsQYPvjrxRpRFwwZmBvJmCYmBN/p+fbEzFfvDckTPpsNgYgm0fPEyUx7dQd5km/thtZFM9Taem5j5gib4jY3EGo3EATP1JOn+2D3SQO4BGnxeoGdhOUD59sV9WV+GPrvsPr+QwfTaxAFhL9IRsrabEQP83vhtUNFfzXhlPDv1X1L1DDX8BG+M/RqZrrTDN/NmOYe1jlPc6bdcaqvVBpvNvSQfmCJ101xn+FoUF4dHqqczFspVmDNeAAAb2A9vnjbj0RMFfgmAjyyo19J8wE9WmNL3Jxf+H+IDUQFObISk+2h3tBtih4uoYJJNMaBaqFiZt95iSf8EDBvg4s7VVEZQFJIsJBIEA6EifeMOehReTUMgtfqfmBIntbTvis4lSDfvP49NNhi2ThnY/CxJEfCTsp+ev4dNAeM5NXn+6cztlvNrEDexHfW2MOxqRUaYJWZFzfaNv0n9cTo3W+Y2A6wxGu//wDUYranG+WvqBaDMAwb6+x7YTh+bCq3SJMHUx6tuw+k4pp7Fa0WXFBVM5VvEXI1XU5T37aYo+b1zVZaFIASJMbLYwbCb3+gvODebtlplngCR6dyxFgDeLXN9PbFXy+g/qYqWLXYx84HfT9jGcI/9mbRouGAp5UQALlAjUyogknQWb5kk20xMtWMxi02FtdGHSP0wMgsuZoIyyJgKSNzfYm3ttMEcOLX0JgECRMnTr8o/DEtYyUBeIagPDsIgl6Y0j7x6e34fSLiCFkATrqBe8SZvG3cjE/iNB5VMDetRXX/APZgnieXIbsCW1gWB+V7R074ptKKIKE5jfLIOuomZ+Q6dMTKDBaGhfSf+4i0zqbm3t1wVX5YSyi8X1K31iAIERHbXEv2EMACc0QoOa+sAfge0/I4fZUVEfwXFgUwuRLATIA0ESZEnYEaW30xmedVytVssBT6lyhVOubKSBLQe+wONZwfh56gJ8xKSuYk6MASDA0F4uTf8s5z/lLrWEwEAEGYmCZEHfWATfbQw4RSfb6NL4WnIa3npTObMwJVhJBUgfwySTdYET3H/UCzmKmsVdAWkkRm9R9I9It00A2FtIxWHjkojLQUKwJnMsVGJhwQQSrAW9I2nscVfD87enOb1nNJDFg0ibhlIygGdP5jhdG5Wh4WyzqVQCQRlPeQTMbaX1+mO4niZEEXCyQo0J0LH5D/ABY6jxBrZsmaRmYmBCzorMFkaRcxAtri3o8vEklVZcokFbk9YJuJB1vcdThydbBook4Wo49FM2BY5bkxEmN4xccs4Sq9PNE6AGQNwYvvb6An3thwUqPSqgqwBJIZTChSctyY0sTpgwqBkUIZS9yBFyAWEDVgTM2mZvjj5P8A0ekiLBuIC0KcNmILD0lgv+GR3JOxBGuA/wDjzMwWswUMC2WIsCQDrEnLZR2M64h5lRdwIHqzP6ATnBVQVNzcAn6RBM4pnovCPV+GWEiCxggaAyCCAJO/XE8fGpK2I0C85FFUz7ghhYmdAysCcsiDIixNjjm4iFRUc5nZYGuljJOggzPfSDiu4dwfTmSAGhshYmBLekixG+a3cjWfhahNRTlCmbWIt91crKFnLA0Fh9a8dAWRombtnsRc3JY+q2o1O+hEXg4quMJzWgDaTqCSfvLP+xxL5kmDNhcXBANr6bC8zhXNEWcMNYAMAAEjeZvN8TGFBTDeHpZj07f1jU6j3vh+UghosLjvBmJ+X64I+zg+qxPW99j7j99MEU6gFhIG86An3Glv3fHV2OigOrw5VjaIJ/DT3Gv4YEWiRA1N8XFevYj0g3IJMdeot76Ygp8xUCGKk7xBkSJgW1E+1sPPwWCp4iiWYZRmM6+0zfTY/XBXDUgAmYX9YNxdTmiALwJ+92wQ/icKTABtFxHuY/KdMVL+IHamaRqNUWACGZSTGmokjtJxajN/wltAvMua+WciEMZggiwNhf5/u2O4dwFziFYjKgiStMWU9RIuANtZJx3A8rNSXcKIMKBeTuTJMgG0HAPM+aLJQMoWYYLJZjuSy99p98bpUqM7AOZohaAA1QmBkBUkzABn4jMAWHvjUJx1DltHyqaLX4ox5hPqpo5+7GjZZjp3vbJ8vdhUz05BE5TPw2iQeoB12xArGZOuBrtgaxkvKnGAsanEVPMqtqSQco2CiIUbWjsIwRwvid6X93WDA2yuLrNsysoGkzBG2M5I3mff/TCigDuAO7DDcI/CezLSpwtRaYeVyRIAMenYX3ygGOhG9sVtHjMtRWGisD0tN/qJHzxK9KoUyKfMpqQbag9p/p02wzheWO9Ty4KtMXtl6k+wk/LD0sjedF1w1U8TUzN6aVKRTSJGYzlHc2kye2+JeMpQUvJIkgXAk211m5+YxcUuQgKEpMAF62JtdjEySBc9owTR5DBzMQSJNhuN9jNhtjkc1eNGnRgHkNkJMDVZsBIkb2yjr2xLw5YESBGn0IXQdP6jBdaicuWfVoL3JHqsW7gX1/PDeAUNRVtJ3IIsNWBIErO4162wm7QqzRW88q2ojX//AEIdeiMbdBLYmLkm9riT+vy2/DDOdAeZw4JEGsWOwEKOuA+N5qDUyUyoUavlBtuROwG+56Yvq5JJfCC24agryGOkACf6b6e/1u/7QgJVbELqp6ECfef/ABwnDeS6zSd3UelnPp9XxMAIuSD93TrpiiStPFVBYagAaALlgAbALYYycXbXwtI0I5sxUIDlyiJEaRExET7/AExlfEnM1ZzSQM0lSpgFpC5ALXII0Ujc9cW9VQFknGZ4bmJ+050CSAQheMqE/fOa1hm1nXQ6Yvjy7ZUnSoq+J8wCHDBbqJUjX4hsJxFVOYzbrGwxd825lSZ2JDV7BQWmmqx94KpnMxFhAADRB1wLwi0QHWsjCQQjU2BKNqM0znA0IBG+p06TMuvCIdLZS1OrBDqMwDJs38usQYvGNIOIWTrYEk6i19xrfr1xguSc5qcK0XNNj6kn0nuOhtr9cbajWFSHBJVjY9DpB6QTHvrpjl5uN3ZUcoWtx1MIjCTZspnfKRBUm6X2i8+xz1fmtV29Limok6mGJHwxctpF5AttjQcTw1MDaVH0JygAj70DT3mNsVf/AAkjKwkNAaZjKRJn6XvYCddueEUiHFkNOq9RchJEA+kmRP3h6fuiSY6T1xM/HoaaU2zKpsUUHKYOgMyCWF9ZknE3CUyG1lgZzGxAJIBImIZTe8CYw0cAzFm1Gh+7JBP8vwjt0+U1SH1YGKBRSQ+aT6vTdSSLAk+o/QW3E4teMqqqSskCNdLn2t6du3viKvRDhlACxIHXcx7eqP8AFEzjjwrCbzOugsBOX2uT1Mxh72PoyKraVR1OUj0wbSPUXmZJPQbg4fT4ymBDDP3BgXvHqE6z09hiReWoNCc0HcfPN+t9Bh9bh4NxU0n02F7974eC1ENrc86IB73/AH+74Aqc1Ym5j2tiugjQ5h+9sI3EWiMdcVFaJdhtTiZEBtcQV3y6jMv5e2K6rJMAfv54dQ4e/rIjpmBn/LOLtE0SV+PU2Cz2Nz8t8F0+UtlV1CIzWFy2UaEtqFbtrEkxjk4tF+FNN8oX8TJxKeIysrNqVMC5ImMpOwtI1m+FY6JuY8WtFMikLAgTew3IGpJ298Y6rSz1IQ5pIufxJPQdY2wdzHiCxIyxPY3wzl1RkYw2WRfXa8GL4d0CX0MqfwaUQua8lTmzXsZ0/ZxWcGqky4lVglZgv0WRoDuegO8YLr1swIPzvbAgECB+/wBjERZryZqtDKwLucqgSfhXSewOg/LEn2Gpuv4jFryTg6Ujza6op1hSXBy6Rplm07xpocWPMeGoimfJqu7G0FABG5mZ07YbnWDNQszJrsBl0teR+R6dMXXh7iAKhrVAZiEiNdGNyNrf4jisfhI2vjvKMRgbTQKNG1fxAgNleT2A+pzaYThvFtJmymmxX7zAqcv1iTrp07YxdOk97m/fE44cjtAt3gWJHvfGXjgXbNTzLni1Blp5iV3MKoNgBF5uDIHzO2BOA45aNJUAVyDcywX/AKokk/kO2uKGmzpIgf1k3J9vlhGRokBo+o+vXXFqEaI9lnWpPxZoJNOmz1OIuxy00VadIkkx8IXNeJPzxFxPI6dJczVDVGZQ2RCoKzqpe52gQNcWfLFRKtPzEJFOm75mUeXmqrT3NoAV9d49xnq1cPJi7SRc+mbwBMCJjGvZJEdbZYcq5qyCCP4QOUACCon4iO5InqZw6kyji2J0M/io/TDOUf3gJUsToALFjpPT8YjQ4GqcaDUDqp19+vtsRjmlmTo2SwM59zQuci6DX9MVicvbyjWNgWyr3IEn+o/2xaMiXbyajnX1tkT6KJN+jDAvMucVaihWyqi/DTRQqg3A7k3O+Ki2lSE1btlWiSb4mZsLT4ctED8J/Yx6TxHJeAqZSwohhE+W2UMYuCE1E9p74uXJFBGDZ5mSALHXb/T96Y0vgDjl88UKq50qSAASCrAEhrbQCp7EHbFxzHwVwdV2ZHqpmM5adNig9l8v0jtOCOQ+FqHDVRURuJd1nWiwUhlIIjII+uvbGcuWDjVlx45J2kapOFoD/lT2OY/gTGFpUqQJikont9LycRpXESWyb+pQCPeb4Y3E0v8A3l/D57+2Oao/01/ROKNGbUE0/kWYgWm8jDk8tbCgg/wr+cdhgQ8xo/8Auj/YxacM/wCK0P8A3e/wn8sH4D9BwqINKKDeyr/RcOPFgf8ALT6D+g63xXNzjh4/vL+x/TTETeI+HBgEn5r09xfB+fg/19Lg8xOwX6k4Z/xRx29pH9cVbeIKGoVvllPzs344gPiih/I3+U/hE2wfn4FS+hq8hpD/AJNP/IML/wAFpf8AtU/8g/KMTeZoBrfciD/iGhIMe20450MAztNvxOnfpifKx+NEB5JR3o0v8i/phtTkfDiSaVEAWJKAAdL/ADxNUpEic2UaW3m2pi56YZ9glSGbMpEGIAM3MEQR7zODyMOiAX4Tg8wXJSuJzCMg7EzY6WjfEXNuU0VpeYO2U5iVuNhMEdv0w8+HqA/5Unu7xPzPcbb/ACwfw3DqFChFCyIEiADqYJtc9I95w/JWhdL2eZ8VwrMxIU/IH88PpcAY+E23Jy97TEnHpTQD6gIgwYn9bd9PzwlQJrAIFx6AT1JFrfOP64v/ACH8F4UYZOdV1AAVSB1CN/rNu+CKnH1qgEK4n+VKbfhlJxqq9NFMtkW5mcg2PW+3Wb+2OfjlQSCY7JOgAkdZ131wnyt+gXGvpnOW8E4bM6PBsPMos1zBmEQgWt88XBNAwPLoMx/6GUAxvKgj2xHX56xJWnnXT1tTUr3BWBI0+/InoMVXF8fxDtlZ1rx91aNMRuRNScsgmD3w03J/oGktFlXp0xB+z0CDbNciddzf3jAlfhxURTT4dlJgL5dIiZMScwKRO8jQXwMvFV0cGlQIaAFZhw7NcRIamUYyP6zqcaDlQ4hX8yvX8yUIyLTyqDaCXF5A69cE6joI29ma4h1QstRipGq+XTH/AMpCx7A9sGcpoUqqkniBTCtHqal01JBgDa+LvmnDrxAXM9RImClRbk3IvMabC2FWhw9NaYqU1hJyNUIZgTdjLXLEmf2MR5E0V0dlNw3KKdRiiPSZlj/no4YQ02pXtlBnse02NDwkovmpz0UN+eaY6n3+QvMOcOpmjVVUNh/CV9rxLKQLC1wMC0Oa1zUBXiHqLaVNFE+RYSR8jvrgtvKYUltBHiPw5xNZRTRqYpi7S0ZmHXWANYuZM9MS8soUgirVThAVULmBzE5QBcECD3nfEHE80qj4gQQdySYsbRc/XEA5w0XVPmXvExJDDA3KSywSingIr0uCVmDmp6o+EkIJ2XXJvIn8MS8MOX3y0kO/qJJ72M4quI4nMZCKImysx27kzt7YDqcUqCS4UaRm0G8aH8MNQbC0jSmvwW1KlbtEW6AR8++OfjKIvTpUfkin+g/PGJ43jp9a1GgzBCgkabETBMmcDU+dATLuxI++35A6YtcDfsh8qTyehDxD1XKB0ER7QThz+JxsGPzA/NT+4xhk5mT90jpIj2+IYe1bMsX7xYi/UdbaYnw/SvIaetz8k5QXG8Zr97DbTAx5q5gEse9/9sZqiqIZUBbESCWOgtJm9sTLxsaEk/L5CwxfjS0T3vYXU5ZRcyysTuTVcn8Tgrh6KU1y0xlEzBJ1Op6zbFS/GdfSO4FvwthPN0OvcATb8uuk64qmK0i6NWfig6TN+2hOk4Yagvr1tHWdtv1xUDjRab63vI/TEtPiwbRp9Pxwuo+xZJVB0n/bpf8Ac4a2mn4/lgJ+LGhufcWPztrhzVZFs0dc31MjU298FB2CGrpMEXkSMs/lcjf2wufoJ/ftiveqRYkCTPv31wh4w9B9R+mH1FZ6B9qaSVQe9mAuIsDYQZ0i2JPthkXUDUT0mCRliDsPfS2A6nMAr5WeJ0Ai+xFjf8x8sTVOJUTveCSZAi9zECxsD03gjHGb2halUecik/AjvESA0qi3advMvrc64kNVnOUyTePUSYvbpGh1mNhitocyHmu3pywi67BS+nQ+YDI6DBfnhj6QH9IN5NiSQTqRbeLdsDwCyT1pBAtYQCAWIsSSfV026xfElJzHquDAEIC2oknY9Z+R0GKunxBR3CZYOpN2zE9pDXm0T8ojlrzdmiBEj0gAjMYYnNrPS5udMFAGtTNzABsJsupJG8gz7TOK7mTmpTyM7oJHqU2gaiQYjYm2kA9JvtPWFIAJJzEkTf4dNr6SNdsDrxn8/qHphiYBIAmJmfVBtO+GrQmgHh/DVEEkktcwXCkaAzJkWE6xcdcWScGCALxablSBFjYCQJgbXA3xDxfEZQSqqToIYCYuGUnQSRt3uNK+hQ4quys7+WoM5EOY5gSVEBr33J6640y8tkOlhItTQVhmDIw9QAFUESsmOhggbxM4evLlEAXb+WSRoJ9IWAdTPY4bxNQKZLEsSuVQsEsJymL2A32vthAh8woQJANiQTEDNCxeGa57axOIdorBJUoZRcMbnKs9BrbUQYvExAGO4pKjr6TB3ziB1YeggmDN567xgdOMLkjzfUJIAYEHT4TENGhjc6WMxOKpe71yBml1VRB0udTmM6DYC+uBXYWqKSvQr5yrEs4Hw06InS38R5UWI6n2jFty7hGRFLXIk/AAb7dYi1gRN4GC6/DsUJ82paCAy20tJaAxMaaSdtMUvMRVKonmAhZIIbKWm19LRp0BtjRy7YwiUqyix43K5/j+bTIvAIK7HUXF9tonFZU5Qhb01kvMB5UfMkfn01xS1+WNqah6EsSYMjvpfpiUNBlqjMTOrzfeVkSItcXxqoUsMzfJnKLH7TUSYcFVkkgzHYZpHa0a4ZX4+AAHMEG+W+knQSddRMzgPjEpzeKg6DMpMzdTABIuL9cRrxKSQkGBuMumxN50OgjvaMPqmhOTTCKnEJABgncyYO2w13/HAh4Sm7FmDE20gg76NtfBI10gxt7XgQI+WuGVVYE/IzIv+EThrGgbvY7Ll/u80Wg2vGu5F9Ol95xI1doAYZ1vZlzoNdjpptfvgR6Mg3BFzBvN9ZMxfpgavyxTOSIEXBKgz/3XbpOKS+ibfwsTxJDALnRTqJlQZ2B0F9wTbXEZJOrBgOqxP0AkTGpxBwvL2AlZYA7nsJ0i36d8R1uGJIIbIY+62+0xAH71wYDNE78Yg1ZJ/wC4dL6HuR8vpHS4oEWKkTqCI22I74GXg3mA4NouAZHvtbEq8OQJJgEi9gPlvp079cVUfRNy9kp4kFstx0Og/wBPacK5uNLafs2GIWmNza14jXeLD9MLSqHdB7iDA6wf133wqFdEZ49VkQxbYCYm4uTr8h88TU3Qi4I/1/phTRGl/aP1EbdsNpJLADUmAAQPl++mKwwQ5KcnLI+h6W9/9NsK3BsNp6Xj8tNcJxGYEqVYHcnv0jthqV7RIEW6/Se20bYl2VaY5WYTY2tZj+x/vhj0hupnupxM3EA7jbcX+UX+o/DDk4ph95uuk/Xv2wZDBt69JYIgQEcgRoZFx0Nz9cCUx6wNp02+Mj8gMLjscfw1X+zG8Ao8qdy5vvZoF/a2JtC8WsdP8Z/MA/LC47Cls0gS5RDncBY7epR+RI+eF4Fbn2P/AIn9B9MdjsIbI+XoIUQIyg/PXAtRAtNioAIXMCLEMRJII3ub47HYfoCXkNQmlSYkligkkyTmLBpO8ixw7hfjYbBSQNpsJjrBInucdjsMn2ZXw7xDHzHLMWsM0nNEm06xYfTGipuQVANjMjr/AAxr11P1x2Oxpy7J49Mrif4yDb1W29NQhbdhYdMaPmKDoPuH5wt/e5wuOxPwyhpme44/3g28zTaxtbE7KGpqWuSVBJuSDqCTqMdjsNG3pFbzVAHIAEAwBFgLWHbFdS1+Q/PHY7GsdGUyTg3MkSYytbb4Tt8zjRc2pL5IaBm/mi/11x2OwPY4mc2Hdj/44iot8Xb9Wx2OwyZbGqZU+/8AXAtH4frjsdigYXXP8P5D/wC2HVDYne//AJYTHYlD9Eb/AAn/AA/lgOpp8z+GmOx2N/ZkLwuh/wAP64sit19/6jHY7ET2VHQHlEm33T/XBNBQVMjY/muOx2GZMqqFUliCSQFsJ0uMHDUf4sdjsU9lxJqazrex/BRGBqCiPp+QwuOwIh7P/9k="/>
          <p:cNvSpPr>
            <a:spLocks noChangeAspect="1" noChangeArrowheads="1"/>
          </p:cNvSpPr>
          <p:nvPr/>
        </p:nvSpPr>
        <p:spPr bwMode="auto">
          <a:xfrm>
            <a:off x="307975" y="-655638"/>
            <a:ext cx="270510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4" name="Picture 6" descr="http://i.telegraph.co.uk/multimedia/archive/01383/Tamil-Tigers_1383026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11925"/>
            <a:ext cx="3042618" cy="190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foreignpolicyblogs.com/wp-content/uploads/burma_protest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149" y="4546549"/>
            <a:ext cx="2630041" cy="144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70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South/Central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4" y="1371600"/>
            <a:ext cx="9293225" cy="4876800"/>
          </a:xfrm>
        </p:spPr>
        <p:txBody>
          <a:bodyPr/>
          <a:lstStyle/>
          <a:p>
            <a:r>
              <a:rPr lang="en-US" dirty="0" smtClean="0"/>
              <a:t>This region is only getting stronger. In your lifetime these two countries could/will become more powerful than the U.S.</a:t>
            </a:r>
            <a:endParaRPr lang="en-US" dirty="0"/>
          </a:p>
        </p:txBody>
      </p:sp>
      <p:sp>
        <p:nvSpPr>
          <p:cNvPr id="4" name="AutoShape 2" descr="http://alittleadrift.com/wp-content/uploads/2011/04/map-middle-east-jordan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http://jspivey.wikispaces.com/file/view/south_asia_map1232517834.gif/85485183/375x408/south_asia_map123251783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72144"/>
            <a:ext cx="4778375" cy="519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pattersoan\AppData\Local\Microsoft\Windows\Temporary Internet Files\Content.IE5\XS0XX4I7\MC90043261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52600" y="3311122"/>
            <a:ext cx="1066686" cy="106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pattersoan\AppData\Local\Microsoft\Windows\Temporary Internet Files\Content.IE5\XS0XX4I7\MC90043261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33914" y="2182034"/>
            <a:ext cx="1066686" cy="106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images.smh.com.au/2010/11/12/2040438/china2main-420x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43154"/>
            <a:ext cx="3140075" cy="183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deccanherald.com/images/editor_images1/2012/01/26/lead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541" y="4398590"/>
            <a:ext cx="333375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42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South/Central Asia Introduction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6 minutes</a:t>
            </a:r>
            <a:endParaRPr lang="en-US" dirty="0"/>
          </a:p>
          <a:p>
            <a:endParaRPr lang="en-US" dirty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www.learn360.com/ShowVideo.aspx?SearchText=south+asia&amp;lid=13863540&amp;player=13&amp;ID=317769&amp;autostart=1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Login: 1737callan</a:t>
            </a:r>
          </a:p>
          <a:p>
            <a:pPr marL="0" indent="0">
              <a:buNone/>
            </a:pPr>
            <a:r>
              <a:rPr lang="en-US" dirty="0" smtClean="0"/>
              <a:t>Password: haea11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823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South/Central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Introducing Continent – </a:t>
            </a:r>
            <a:r>
              <a:rPr lang="en-US" dirty="0" smtClean="0"/>
              <a:t>6 min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Write down the words to the right. </a:t>
            </a:r>
          </a:p>
          <a:p>
            <a:endParaRPr lang="en-US" dirty="0"/>
          </a:p>
          <a:p>
            <a:r>
              <a:rPr lang="en-US" dirty="0" smtClean="0"/>
              <a:t>Skip four lines in between each word.</a:t>
            </a:r>
          </a:p>
          <a:p>
            <a:endParaRPr lang="en-US" dirty="0"/>
          </a:p>
          <a:p>
            <a:r>
              <a:rPr lang="en-US" dirty="0" smtClean="0"/>
              <a:t>When you hear the video mention the words write down what it says.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Indian Ocean</a:t>
            </a:r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n-US" u="sng" dirty="0" smtClean="0"/>
              <a:t>Bay of Bengal</a:t>
            </a:r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n-US" u="sng" dirty="0" smtClean="0"/>
              <a:t>Indus River</a:t>
            </a:r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n-US" u="sng" dirty="0" smtClean="0"/>
              <a:t>Ganges River</a:t>
            </a:r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n-US" u="sng" dirty="0" smtClean="0"/>
              <a:t>Hindu Kush Mountains</a:t>
            </a:r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n-US" u="sng" dirty="0" smtClean="0"/>
              <a:t>Himalaya Mountains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60658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u="sng" dirty="0"/>
              <a:t>Indian Ocean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u="sng" dirty="0" smtClean="0"/>
              <a:t>is </a:t>
            </a:r>
            <a:r>
              <a:rPr lang="en-US" u="sng" dirty="0"/>
              <a:t>the third largest of the world's </a:t>
            </a:r>
            <a:r>
              <a:rPr lang="en-US" u="sng" dirty="0" smtClean="0"/>
              <a:t>ocean </a:t>
            </a:r>
          </a:p>
          <a:p>
            <a:endParaRPr lang="en-US" dirty="0" smtClean="0"/>
          </a:p>
          <a:p>
            <a:r>
              <a:rPr lang="en-US" dirty="0" smtClean="0"/>
              <a:t>covering </a:t>
            </a:r>
            <a:r>
              <a:rPr lang="en-US" dirty="0"/>
              <a:t>approximately 20% of the </a:t>
            </a:r>
            <a:r>
              <a:rPr lang="en-US" dirty="0" smtClean="0"/>
              <a:t>water </a:t>
            </a:r>
            <a:r>
              <a:rPr lang="en-US" dirty="0"/>
              <a:t>on the </a:t>
            </a:r>
            <a:r>
              <a:rPr lang="en-US" dirty="0" smtClean="0"/>
              <a:t>Earth’s surface.</a:t>
            </a:r>
          </a:p>
          <a:p>
            <a:endParaRPr lang="en-US" u="sng" dirty="0"/>
          </a:p>
          <a:p>
            <a:r>
              <a:rPr lang="en-US" u="sng" dirty="0" smtClean="0"/>
              <a:t>Connects India to Africa, the Middle East, and Australia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281" y="1447800"/>
            <a:ext cx="4538943" cy="4538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33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Bay of Bengal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/>
              <a:t>the </a:t>
            </a:r>
            <a:r>
              <a:rPr lang="en-US" dirty="0" smtClean="0"/>
              <a:t>largest bay in the world.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u="sng" dirty="0"/>
          </a:p>
          <a:p>
            <a:r>
              <a:rPr lang="en-US" u="sng" dirty="0" smtClean="0"/>
              <a:t>Most major </a:t>
            </a:r>
            <a:r>
              <a:rPr lang="en-US" u="sng" dirty="0"/>
              <a:t>rivers of </a:t>
            </a:r>
            <a:r>
              <a:rPr lang="en-US" u="sng" dirty="0" smtClean="0"/>
              <a:t>India flow </a:t>
            </a:r>
            <a:r>
              <a:rPr lang="en-US" u="sng" dirty="0"/>
              <a:t>into </a:t>
            </a:r>
            <a:r>
              <a:rPr lang="en-US" u="sng" dirty="0" smtClean="0"/>
              <a:t>the Bay </a:t>
            </a:r>
            <a:r>
              <a:rPr lang="en-US" u="sng" dirty="0"/>
              <a:t>of Bengal.</a:t>
            </a:r>
            <a:endParaRPr lang="en-US" u="sng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509" y="1752600"/>
            <a:ext cx="4648200" cy="474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84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Indus/Ganges Rivers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4038600" cy="4718304"/>
          </a:xfrm>
        </p:spPr>
        <p:txBody>
          <a:bodyPr>
            <a:normAutofit/>
          </a:bodyPr>
          <a:lstStyle/>
          <a:p>
            <a:endParaRPr lang="en-US" u="sng" dirty="0"/>
          </a:p>
          <a:p>
            <a:r>
              <a:rPr lang="en-US" u="sng" dirty="0" smtClean="0"/>
              <a:t>Have defined life in Asia</a:t>
            </a:r>
            <a:r>
              <a:rPr lang="en-US" dirty="0" smtClean="0"/>
              <a:t>, just at the Nile has with Egypt.</a:t>
            </a:r>
          </a:p>
          <a:p>
            <a:endParaRPr lang="en-US" dirty="0"/>
          </a:p>
          <a:p>
            <a:r>
              <a:rPr lang="en-US" u="sng" dirty="0" smtClean="0"/>
              <a:t>Source of water, transportation, and diffusion of ideas.</a:t>
            </a:r>
          </a:p>
          <a:p>
            <a:endParaRPr lang="en-US" u="sng" dirty="0"/>
          </a:p>
          <a:p>
            <a:pPr marL="0" indent="0">
              <a:buNone/>
            </a:pPr>
            <a:endParaRPr lang="en-US" u="sng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891" y="3962400"/>
            <a:ext cx="4543926" cy="365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70117"/>
            <a:ext cx="2930191" cy="309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13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76200" y="533400"/>
            <a:ext cx="8229600" cy="990600"/>
          </a:xfrm>
        </p:spPr>
        <p:txBody>
          <a:bodyPr/>
          <a:lstStyle/>
          <a:p>
            <a:r>
              <a:rPr lang="en-US" u="sng" dirty="0"/>
              <a:t>Hindu Kush Mountains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Hindu Kush Mountains</a:t>
            </a:r>
            <a:endParaRPr lang="en-US" dirty="0" smtClean="0"/>
          </a:p>
          <a:p>
            <a:endParaRPr lang="en-US" dirty="0" smtClean="0"/>
          </a:p>
          <a:p>
            <a:r>
              <a:rPr lang="en-US" u="sng" dirty="0" smtClean="0"/>
              <a:t>Mountain range that dominates the geography of Afghanistan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887" y="914400"/>
            <a:ext cx="4348163" cy="414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 flipV="1">
            <a:off x="5334001" y="935182"/>
            <a:ext cx="1437777" cy="7619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265" y="3962400"/>
            <a:ext cx="4689026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69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Himalaya Mountains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u="sng" dirty="0"/>
          </a:p>
          <a:p>
            <a:r>
              <a:rPr lang="en-US" u="sng" dirty="0" smtClean="0"/>
              <a:t>is </a:t>
            </a:r>
            <a:r>
              <a:rPr lang="en-US" u="sng" dirty="0"/>
              <a:t>home to some of the planet's highest peaks</a:t>
            </a:r>
            <a:r>
              <a:rPr lang="en-US" dirty="0"/>
              <a:t>, including the highest, </a:t>
            </a:r>
            <a:r>
              <a:rPr lang="en-US" dirty="0" smtClean="0"/>
              <a:t>Mount Everest.</a:t>
            </a:r>
          </a:p>
          <a:p>
            <a:endParaRPr lang="en-US" u="sng" dirty="0" smtClean="0"/>
          </a:p>
          <a:p>
            <a:r>
              <a:rPr lang="en-US" u="sng" dirty="0"/>
              <a:t>are among the youngest mountain </a:t>
            </a:r>
            <a:r>
              <a:rPr lang="en-US" u="sng" dirty="0" smtClean="0"/>
              <a:t>ranges.</a:t>
            </a:r>
            <a:endParaRPr lang="en-US" u="sng" dirty="0"/>
          </a:p>
          <a:p>
            <a:endParaRPr lang="en-US" u="sng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0"/>
            <a:ext cx="4800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 rot="975539">
            <a:off x="6324600" y="2395082"/>
            <a:ext cx="2362200" cy="7953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4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South/Central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your notebook you need to write down everything that is </a:t>
            </a:r>
            <a:r>
              <a:rPr lang="en-US" u="sng" dirty="0" smtClean="0"/>
              <a:t>underlined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06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kind of climate does South/Central Asia have?</a:t>
            </a:r>
          </a:p>
          <a:p>
            <a:endParaRPr lang="en-US" dirty="0" smtClean="0"/>
          </a:p>
          <a:p>
            <a:r>
              <a:rPr lang="en-US" dirty="0" smtClean="0"/>
              <a:t>Purple Asia book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pg.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74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hlinkClick r:id="rId2"/>
              </a:rPr>
              <a:t>http://www.guardian.co.uk/commentisfree/cifamerica/poll/2011/aug/16/india-us-aid-poll</a:t>
            </a:r>
            <a:r>
              <a:rPr lang="en-US" dirty="0"/>
              <a:t> </a:t>
            </a:r>
          </a:p>
          <a:p>
            <a:endParaRPr lang="en-US" dirty="0" smtClean="0"/>
          </a:p>
          <a:p>
            <a:r>
              <a:rPr lang="en-US" dirty="0">
                <a:hlinkClick r:id="rId3"/>
              </a:rPr>
              <a:t>http://www.pbs.org/newshour/bb/military/jan-june11/afghanistan1_06-08.html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www.youtube.com/watch?v=cekU_MvrkEs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www.youtube.com/watch?v=x-LFOkGfyZM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687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Southwest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1371600"/>
            <a:ext cx="8229600" cy="4876800"/>
          </a:xfrm>
        </p:spPr>
        <p:txBody>
          <a:bodyPr/>
          <a:lstStyle/>
          <a:p>
            <a:r>
              <a:rPr lang="en-US" dirty="0" smtClean="0"/>
              <a:t>Where is this region?</a:t>
            </a:r>
            <a:endParaRPr lang="en-US" dirty="0"/>
          </a:p>
        </p:txBody>
      </p:sp>
      <p:sp>
        <p:nvSpPr>
          <p:cNvPr id="4" name="AutoShape 2" descr="http://alittleadrift.com/wp-content/uploads/2011/04/map-middle-east-jordan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://jstutzman620.files.wordpress.com/2010/07/400px-world_regional_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8193" y="1905000"/>
            <a:ext cx="9832975" cy="530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53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 dirty="0" smtClean="0"/>
              <a:t>Southwest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534400" cy="4876800"/>
          </a:xfrm>
        </p:spPr>
        <p:txBody>
          <a:bodyPr/>
          <a:lstStyle/>
          <a:p>
            <a:r>
              <a:rPr lang="en-US" dirty="0" smtClean="0"/>
              <a:t>We will be studying these countries over the next six weeks. </a:t>
            </a:r>
            <a:endParaRPr lang="en-US" dirty="0"/>
          </a:p>
        </p:txBody>
      </p:sp>
      <p:pic>
        <p:nvPicPr>
          <p:cNvPr id="5" name="Picture 2" descr="http://jspivey.wikispaces.com/file/view/south_asia_map1232517834.gif/85485183/375x408/south_asia_map123251783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8" y="1674324"/>
            <a:ext cx="4778375" cy="519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5715000" y="2054352"/>
            <a:ext cx="3429000" cy="4718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Why is this region </a:t>
            </a:r>
            <a:r>
              <a:rPr lang="en-US" dirty="0" smtClean="0"/>
              <a:t>an </a:t>
            </a:r>
            <a:r>
              <a:rPr lang="en-US" dirty="0"/>
              <a:t>exciting place to study?</a:t>
            </a:r>
          </a:p>
        </p:txBody>
      </p:sp>
    </p:spTree>
    <p:extLst>
      <p:ext uri="{BB962C8B-B14F-4D97-AF65-F5344CB8AC3E}">
        <p14:creationId xmlns:p14="http://schemas.microsoft.com/office/powerpoint/2010/main" val="1969099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South/Central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1371600"/>
            <a:ext cx="8229600" cy="4876800"/>
          </a:xfrm>
        </p:spPr>
        <p:txBody>
          <a:bodyPr/>
          <a:lstStyle/>
          <a:p>
            <a:r>
              <a:rPr lang="en-US" dirty="0" smtClean="0"/>
              <a:t>The U. S. has troops in this country.</a:t>
            </a:r>
            <a:endParaRPr lang="en-US" dirty="0"/>
          </a:p>
        </p:txBody>
      </p:sp>
      <p:sp>
        <p:nvSpPr>
          <p:cNvPr id="4" name="AutoShape 2" descr="http://alittleadrift.com/wp-content/uploads/2011/04/map-middle-east-jordan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1" name="Picture 5" descr="C:\Users\pattersoan\AppData\Local\Microsoft\Windows\Temporary Internet Files\Content.IE5\XS0XX4I7\MC90043261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38400" y="2907646"/>
            <a:ext cx="1066686" cy="106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jspivey.wikispaces.com/file/view/south_asia_map1232517834.gif/85485183/375x408/south_asia_map123251783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55" y="1828800"/>
            <a:ext cx="4778375" cy="519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pattersoan\AppData\Local\Microsoft\Windows\Temporary Internet Files\Content.IE5\XS0XX4I7\MC90043261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6595">
            <a:off x="228658" y="2771103"/>
            <a:ext cx="1066686" cy="106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data:image/jpeg;base64,/9j/4AAQSkZJRgABAQAAAQABAAD/2wCEAAkGBhQSERUUExQUFRQWGBcXFhcYGBgYFxgaFhUYGhocHRkYHCYeHBojGhQXHy8gJCcpLCwsFR4xNTAqNSYrLCkBCQoKDgwOGg8PGiwlHyQsLCwsLCwsLCwsLCksLCwsLCwsLCwsLCwsLCwsLCwsLCwsLCwsLCwsLCwsLCwsLCwsLP/AABEIAMIBAwMBIgACEQEDEQH/xAAcAAABBQEBAQAAAAAAAAAAAAAFAAIDBAYBBwj/xABBEAACAQIEAwYEBAUBBwQDAAABAhEAAwQSITEFQVEGEyJhcYEykaGxB8HR8CNCUmLhFDNDcoKSsvEVosLSJERT/8QAGQEAAwEBAQAAAAAAAAAAAAAAAQIDAAQF/8QAJxEAAgICAgICAQUBAQAAAAAAAAECEQMhEjETQVFhBBQicYHwQjL/2gAMAwEAAhEDEQA/APcaVKlWMKlSpVjCpUqVYwq4zQJrtVsfaZlGRspDoT5qHBZfdQR70GYC9pcYylGXQW2zPzLINSPLZvXJyrHcU4tcv20vBgonIVA8Q0mWbzMxEaDrNb/jEZXkT4ducAzXmWLskDMICszEKNlCtH3n0011AqEZK9lXF1oY9udzQ/F2yAYBJ5Af5q9atSSzMT0Gyj25nzM/lT766bVbkTUbA/DeI3MNdW6pywQSAdPfaRyPlXtXB+MpibQuId9GE6qwGqnz1HqCDzrxvFqI1j3rQfhxxvurnck+G60A9HAhT7qAPlTKV6NKNHp5aomNONMYVREqGNTTTmFNIprNQxqaTTjTSKFmo5NcpVwULMcamk11j51EXopmoTGuTTS9Nz1rFocTTSa5nFdiiajhrldiuGsNRw1yumuRWsWjlKuxSoWajVUqVKpFhUqVKsYVKlSrGFTXOlOqnxRbmQd0yqwIJzCQw5jy9fL3pZdMK7BmLwri4XFxjbaQbbAEDQAZTuNdYM7msHjLfdl1ZwJ+BYMnXXlG4n19a9JulWkAjbY/LT5V5/24wrKJVTKsTsSYJ/wD7muK9nTHaoDJeC6GoMbxMqhIUjkCepnl09adqQDzH7/OuYvAd4BJIEyR15e1M5jRj8ga/hC4lmlokTqP3rTsBce1mbMSyjOI3BAIAB6zFK1wV1vNda5AMgJ1UCBz3B9frRPs73b8Rw+HPiztJUbwgLyei+A1WHeicnrZ7einKJ3gT6xrXCtTUwmumzmoiK1Gy1MxphFaw0QFaaRUxWmMtawUQRTStT5aawrWYqstN7qrRWmxRs1FVrUUzuqtlK5krWainkrmSrmSmlK1goqwaVWCtMijZqITXQakK1yKxqGwK7XaVAxpaVKlSjCpUqVYwqVKlWMKmusiq/EuKWsPbNy84RBAkzJJ2AA1ZjyABJrzztF+MXcsy28PcDiAqXVhmJGmYK029wcp8RBGgnQNWqMabtDh7bWmLorZSHQmNChBYA7qSo3Ec+leecX7cYcOLRvMBbkISHbQmRJjWQflFGOxHE8TiLzf664rhwStkIgVXAVlmBJ8M6EnfWaDdpuyll+G/wCsyjvHw1q5IA0eFLnTrLSDI1mBlrl4130dMdp/JXTtZhZn/U2o5/ED9qixfbnBINHNw8gik/UgCsDwThYusyEwTqD0q5iewt0Se8Qr1lgflrSyWJS4ykWhjzSgpQjZa4z+ID3QVsWxbOwZiGb5bD61svwR7OBr9zEO798hEMIIcHMriTMqeo8iDpWP4BwFLJzuy5wYAJAy+xMz51v+yfaq1hmvd2qsWFstrAUkMdNNiddOoquOcG+MBMuCcYc59/B66xqMmgfZ3tnYxuZUYLeSRcsk+JYMSNBmU6HMBzEwdKLlqs9HIh5NcJqM3KaXoWMPNNNNNyml6NmHGmxVTG8XtWo7x1UnYT4jrGg3O9AeJ/ibgMPc7u7ehsgfwhn3JGXwj4tJ1itTBaNHfvqgliAPMxVK5xzDgSb1v/qFZW5+MvCzOZrjAggjumk7c/nWIw3aTB3CQtxVmYDyvpuI+tBXfRnR6+3HcPv31qP+MfrXf/WbB/31rT+9f1ryybZ1BBBkiZ2+VMVLYHLWY3+0UwD1VuMWRvdt/wDWv61z/wBWsyB3tuTsM66/WvH7JUAzGp0mZH02q1wgocTZAA/2iSY5zr9aID141w1Gblc7ygEea5TM1cL0TD5pVFmpUQGqpVzNTS9Aw+lUZuUs9AxJVDiPGrdgeMmSQFUCWZjsqjmTUmI4gtsqGMZ2yLoTLZWaPkjfKsN2w4qveBs0vbLBLY0WdNWjVl5kbEwNgZVyoZIb2q7WqGi6AGCtlAYkWGZCA0jRrsHcaJOhMmfI+FY25iMRdcglXzXbkchm09BLKvuKIdrsU3clnYl7janmZ1M0O7L4/ulOUEvcOWBpodIJ6eWtLLpjR/8ASClq24BvBipRl23O7N8lU/MUzF8fxFrD38EWL2v92OiO+aVO+WMwINEXsFUgnnNDONYFsgKjVPgPVTuh+WlRX7ezouwZgAqIl1WPeoSGTkymdvMTtRRe0S3FkNr0O9ZV2Y6jSpMHw57rEdNWP296WeOOR3Lsvjyzwqodf7YUDWs0u6lt5Pi+QmPoadexzYW6WZCO+OYjpbYCMvnrt/bFEOB9lbQcNclo1yk+H3A39KKdvMAL1gOoBe2ZHmDGYfn7VWFJ0SyzlNdUYnjmIa3iu9Q/EFuIw56QfnH1r0Xsv+IGKtIO9Iu24mCZMeTakfUeQrybH4zNl0yhScomYBA0+Yn3NG+CYm5cRVBhVMGNGPvyEV0N12cVW3R9DcG7S2cUs228XNDow/UeYoh3leD4Zzh2U2SVZTIO8EfuPevROyfbwYpu7uJ3dw5shBGS4FOsAmQ0AmNdAdeVDRtmz7yosRiMqO39Kk/IUya7fwPfWrls6ZkYT0kRMe9B6VmWzzi7x17rMTqRGWdSSzhB6SWG0aVku0v4bXXBxFq7ndjLpdKqZ2gPoukRGggaGtMeHrad1NyWVmXaAxQ5iVbYAZJnkStai9ZDrbDiSUBYR/UBII9QRB6Grc00TUKZ824myyMVcEMNx/nYioQa9v432GsOWW4Dlae7u7tbJ1idyNZAMztvFeMcQwTWrr22+JGKnfWDvrrB39DSt/A1BHgPaa5YZQSWtTqvSenSvTFysoYEEESK8YivWuwCrcwQzalWdfQaEfRqWQUJVknbfSrnArX/AOVZ2+NT8tfyoonDkA2HvrVa3hyrBkyqwMggDl60LQaZ6JmphuVFZZsi5viyifWNfrWB7U3HuYl1LHIIAAJgeEE/WigHoAxIOxBpd9WO7G2Qoux1UH1g1pM1GgWXO98qVUc/nSrUazZNihMUxcVNDO9rtu5rWoFhQ3qQu9TpQw3ddDUHaa61vCsxCkAA5T/OxICq3VATmYc4AOkgpJ0h47YB7T9oReIW2SFSSriPGzqyFlkSLYUsoOmbMSNAC2b7T3B/qXjaEI9DbUj6EfKmG6SWZiWZjJJ1JqlxjETcVuqID/yqF/Ko9ItRku2OI1tp5Fj9h+dE+zPCtEY8pj1JM0B7QePFqvki/Mk/nXoHB8NpHRjTfAIrbZLdw/lXb+H8G3vRa5h4E1Q4i8IY8hr6/pNJIrFGdt8Ct3bmqkTMkHLMeQ0H1otb4WtohVtgruYPnBmIG1Ky2ukE85+1WHxIQEkgAc+lQSftluV+juGIUrnRMonNAUjVRHKZBH/uqDi7K58Pw6aRHrpQxeK57rxLW9CpiI0Ej561Zmfemj2JNnnnabhRt3YUSrSy+oPiH5+9X+wwzM6yNBm5yeXy/WjPGMF3qsDoywysN1JG/wA1NZXsnjDZxMHTRkI/fmK6Yu4nLKNSNfjEysB+9tfyqn3JtXVZGKsDmtN0YScnzMjykchVm7fDMT/aSPc/oBVm+isNQCJ2I03/AMUilsotHqPZjjX+qsByuVwcrryDBQTHl4vuOVHcTiVtWLru2RQja85IgR5ztXkvYftKtjEd2+VLT5lG8nKZDAayAS0npJrS/iN34ezzsEgKBHx65iRM6Lsdo896ydRsnCKlOgDwRz3BZg4dCxLsQ0zljKeug3G7D2gPaljiVYmLl0P4SZEK0qhHMwzAHQnL1NWsQSFjlyHLp+VZ/iHDEuGWGq6g9I1rj/U1KvR6P6TlD7PQsNi0vKQRodGU7j0PMcwd/tQPjXZq3fUo48RUqLh+ILMiG3IEAwekHnUfCs9y33lonMhyuGEZiAPEBzRuXmGA2mp8RxtWUpdtuvIkctORjz5iupT9o4XCtSPPr/4ahP8A9gEzyTSPTNM+VbTs/wAKt4exktydZYkaliBrpyqnbZAd3uD/AJQfcDf2+VFmuSkKIgbRHPanuydUTp+tLh6hrygiROo/fpTcLcnNIP7mkuL7tlaCYP5GglsDYW4px02nyBA2xJmN6zPFVzXGePiM/MafQ1ZxWNFxy+omNI2gdarX2zCfT8qfYugr2Utwlzzf8qMNQzs1HdtH9Z+wok6+dMKcB9a7UOfzNKsbRoXuU3vag7yuzQFCPDbeZxzG59qxn4rdost+3ajwAHWf5jEmOYAy/Nq9C4Lh4TMd2+wrx/8AFVQ+NdRoFyAR1IzN8y5qGVnRhq9ldL3hqpxUTaB5gEj6/v2oK/EXtB1ZsxKjJpzn9J+lW1xBGFDOxYwWIO4Ex8ufvU7tF3GgJwT+PxAk8mJ9k8I+gr0vhagAT1Y/WvOvw5w2a+90jbMAfM6n8vnXolvwrPM7e5NPJ0JHos4zHcl96oYhiRrSBrjXBXO5X2VolYgbDePtQzjyk2TPwhlLR0nX5TPtVxrhNuQf5T9J/Ssrcx167aYOrASrac0JMj1Aj1jaiMnTL1/iaZAwMLMCdNj9qZh+KI0hXVj0BFYri2LzOQPgXRR0FVbN8qwYbgg1ZYdXZzSy7qjW4/tCqvESxkRy06/M1k8axF0Pp4ulWOMx3rEbaEfKao8Qv5lWOv5U8BJts0mC4hJgbEKAfQCYHtRq/ifATGaFYwDBOVSY+lY3C32RhmBBIDCejCQfcVo8BjJPopP5fnSSjTHi7QM4Lkg4u64JQwFGyR8IA6/0j89vTsT2jtYnB2WIdrqQLdwHw5GgkODz8OUem+4PlnaDhItuLyqGtkg3E1An22B+hPnWz4ZiFa1sVDAQCIyjkI8tNKeW1oGP9sthQ4kEeYoZj8SBOtX7HY7GX7S3bLWXViYUPlfQkahtAdNpn0rP4nh923da3dRluKYZW3Gk8tCIMyNDNeXLFJbZ7mLLCWkzQ9m8QUtXLrQFtWrgkSGlzbS0B1YsLo+++sNrtJdyYSbS3Wu3Llq4y6MMjrBHIgIx3/o3FDsTxIrhzZA+JkYtz/hi5A+dwn2FBDxK6oVA7BFbOoBjK0ESI2JBNdOOa6ObPhbuX+o3/DbpvWzcAA8bqNNwrsuYHmDln3p/cPOnKphiP4aFYylQVA2AYTH1pl3ERtM13xVLR5EnZGMSRyHsKr3GJ9KbeeAevKq6XTtTKrEsnz01rXQ03NlNIYkTzp7EG2sQbZ8LEehrVcIvm5altTJH2j71nGtKdQJqTAcRNs5dSv8ATWewo1Hdr+zSoSnGLZEnTypUtDaNLbJ5CfarFhCxAy7mNqH4fHkkxOuw6Ua4PoWuOdEUmOex5egNI2GgjjcUEKov8kMfTUAV4r+IV8NirjqdCR/2j9K1XE+1D3bjOvhVlyxzjf51hu0KSGjlMe1c0t7OlKin3krQ3imOKQSpgKw30I1/P7VJYv6Cu9o7SDh/elCXe+tu28wEFtWZ/XMXj/kHShCNujSfFWEPw0w/8N2A+Jjp0iNPvW1x1wggZTsI1FZH8PVAstB8QdgddDoCDB6g1tsW0BdRt5U0x4dA5cRPL601r8zoY9v1p7Why+9NNkfs1DZbZDZf4oGhZiPRjNRYhd9gKdm8bgHTSPTb8q7cbXLqdJrMCPPe1PDe7cONm36T19/vQdragfHJ6KpP1MfQHetv2xt/wZAlj4YiZny68/asLgtLq5hBDQRzn3rqxSuJyZY/uJccCpg7ws+uWq9oLz35DlVnHDNcLH4RHuY2off3q0FSslPbomyCVCKcxaImZkwIETOsb0V4ZjN/SPqKAJeIIIJBBkEaEEbEGiL8UNy41xgA7avAgFjuwGwk6kDSSYgaASVhjo1q4mRrt/iu28Yy3BmVgn8pBGvnp9qFYN9iTr9BP+PvRDGYsIBmMR8I5n9zU1ErZueznapcK6nxFbpUEnWNADPnMmTrrFGfxVwAy2cTEP8A7K4J5QWSfQhx7ivJ7WJuZkMgoSDkyklgDrsNAdpolx7tTicWUNxxCsD3YhFCwVkDct5tr6TVH+NPJFy9f7o0c8YZIr2R4g5jVLE4c0R4crXri27Sh7h2EztuTlkAAbkkAVuLP4aeCb14kkfDaED0zMCx9lFc0fxsie1R6E/ycdVdmY7LdpwAmHuzoTkbcDcgEeuxrTHAm5qu/LlVe72Bw4H84PUMwPzaadhsHew6ZUcuATDH4wDy9uv0rt8dR09nkynGU9dCxOBKiCQT5Tv8qpjBHUiajtXrqOWIdtTmXWd/PnRfDcaV9kZY6wdDM+sfnU5tpaNFJsF3MK0gEVOvD1US4JkHbcdCfU/Y1PjOJLDqlok6QwnrvoJ+tRm+txvED8PhOYiQOs1k5Vs1L0SYcKRoAeUA6+9cXh5LaroN/wBJq3w3h1ufCWPWHG33ownDkAGVRtHik9TSyy8Ro47MsnDZ1FssNdQ0jflpXK2KYOABmPsIFKk8z+BvCgdhbhBkEg1quAt4CzRkGcsT6AD6ZvnWazA8gPQVd4rwLENayl0s4ZFNx2Zj4jEsSFnwgCAPKedPketE4d7MVdKhmVTIBMegNDeJLoTVm9x3B29Q1x210hVH0zH7VneJdpA8hVgHlUW7WzooDYi53bERIOq9Nf0redq8Ct3g2GCoFV3w+XTYvmDEevi15zXn2KxQbRhpWzHaOy+EwOFBZmtXbTOAH1VBckAbM3iUQNztNPASdGb/AA2xx79lPNVP/T4fsw+Vep4phlQ+vL0rw3s3jRZxNt5MSAfOdDXsWHx4vWgQwInQiNjQypdj4n6JTcHTnNRYps22kUmXz8uVNdgOf2/SudnSDrpi5l/tI+RHSpHvGNqo8cuMCDbJBOkjfU6/SocXj8qFnaFA5npU99AtJHcawfcTEkQYAPKsLxjCqb8oYBAZttIpmN7QXbr5bZKqdABoT1JPKoLjhRlGv9R6n9K7sONx3I5MuVS0ht+7PpVO6aVy5URNWbsgkdImpcLa5nUAgfOf/qaZbXrUyk6Zd5ERvM6UtjBTA8T8QCpMaktsPyFEcVhbV0tcJIJM+VQ4bDXAslRPNSB9G/WoOI5gAZJU6Q3I0L3Q3onw1o3DkGdoGkEAEA6AKRJPpNFbHDe+Ze6Qux0a3mhh5g818yPDHi01NTBYUBVFxcszluAll33OpBHXLBHQ7V6n2a7NmzbW7cVTjL3hQz8K75mjc5fGxG4yDckn2XNYca+TzIx8uSgh2D7MLh1bJq5HicgSW/lUf2LIJ/qMHTYanEWmCifiA1bXU+QEae49DNRYW6tnwiTkGg/meZzN6k6j0PlTsZidCznltqAPU/5rzuTk7Z6LXFVFaM5jMP4iZ8o0A+QqkrENHKp8bitTAn0I+1Uu/nkR00n7VmxafsuYZVE8/KBp0jTpViwqgE5dSCPiEk9AJ+tU8LehpETBB5ggjp7/AFqXFYct8UGddPDy1nWvPmuMrOmDtEF5hAYTJOw2J8uUDQVJbGY5QhMEzEFeX5SanGBLrMT0EmAPSZnarFjBMqxtOkLuP0rX7NXos4PBLbUsLevmB+lK3eLycqwT/Vrr7afOqWLwV1rLJmYTpJbXQ76a9aHcNvOv8JWBCyoYNlMcj+W9Dcth0gq511mff9a5Tso5us89f8Uq1fZiKwB0+s1a4twzEX08eIFqyQFtpBhhAU541J301/TtrDxGsGpu03H2wqJh0ylyMzMylgATplXQGTmGpEZfOqzVrROCpmD4p2WNuR4bgChmbQKAdRE6scpBMbTWE4netqSF8Rnl+Z2FbbjPETdlCTBADAALmCwAGIliNB4c0aVm+LYRGTKojJIMCBOhjTegkO9EF/sv3KLdxbZA0FUHidpEiOQEayflQbivEwyqlsBVAltBJbzb4iBpud50FEbqPisIpzKxw2ZGDGLmT4lIB3USR10HSKzL9KK+ybIL9mIPvXoHYni6sgtqII8oHz5/5rAX22HSjnY/GhXyHY7eX/maaW4jR1Kj0+5oJI+o/Wqj4oRsR+/KqjJbO/3NV8QLKidNK5tvo6bGcVvgjMCNIG/7/Yrz/jvGWvNlzEoDoOp61b45xp7si2v8PaRqST58v8+lUsHhAid43xn4F6f3H8vfpXTjw07ZzZMtqkOFkWkj/eN8X9o6evWqFy5TsRemuHDHJmPWIqsmSUWN/wBMxQvHhHOolothFm1cA1AGhPLTz8/tQsaCaRO7GaqiQAe1H+z3C9RdYGB8II68/wBK5wPs8Wi5cBCfyg8/XyrQXroCxt5UrdBSsiviQfmKB4+5nUCY8Sz7mJ+tWcTjtxNDcPiCCCI0ncTyI2570+JXJIE3SbPQfw+4L398vcAFhPE4I8LEaoI2039FI516tw62zM199CRFsN/Jb3JP97nxR5CelAuy3DhZsKpABJzXANs7ESPOCAvnl8zWhuhiMx0H7+9dObI5ys58UOCK+MuhScoLHmZ1mdTB50Cx15mPiL+UrMe+oq3jMdqRPPYfoKGYm9B1Eeun03qXBst5uJAqAGQpJ6tA+0/am21YAggGehn7x+xUV3Ek8x7Co1xZHP7RT8BHnsuo+2uo30gx6UXwYF2AR4RqdY2PMjXnQAY6PiEjy/SrWBxeQ+E+EjTnodD8ulQywK45p7ReXi5svcVg2ryjDkkAQdZ5fU61UwvatcMwF5ybbszTlYuAI0+cfM0WwfZOSGzvBysSWEkHWRvvNZj8W+IPZu2EtMyKLR0G3xwN/IVOEFLY0pNB9+2vD33uuJ/tbadvhMCmNxDCrYe7YusxBCxAjMddQyjSNa8iHH73NwfVUP3WtN2R4w7SGyEZtRkUAiAYIUCdQPlV+C6SJc/bNvb7SrA1Y6DZNPLYmlUfer//ADtf+78mpVH9Ox/PEvWsRHMsal7fKj2lxAbxAKigRz8TT6SB5SetUVbTereDsWHV/wDUMwVQWAB021I8yABHOBSOfwOo/J5094IrMTrBjzIE6ULw+BvZczRDScs/DI0M7T5VquAdizirt4h2/wBOjkWjcHiMkGDB5LEmf5uWsEcb2ZddBlYAH4TppvvQi10Ula6PJOKYdrNwXASNfEdNvTp5VQxDpmOQyDqD0B5VuuM8NUoQ8A+fKvNVBt3CInKSCPKq1ZBOjt81b4c2Uq43B261SxMT9qltGKPoydM29ji1tlksQFEmeUDlzoDxbiAeCwObXQk+FYAUMAYLnVieWYDloOvYbIudjqTovPr9BBP/ABKP6oYEGTMZk7Hr19qEYJdDSnyOWr0NMAgmSvIiosRfO3y8h0mus0DzNRGMpk+nUn9P8VS30TotWrKKhLGXIGVRy1G/nFOa6Wt5Y896rYWSR05mKIYazEk1F62zqxxUlRTtZlBEGDv0ppw5YydKJvFV7r0OY3hiuzmB4pcsTlJInVdYP+fOih4kLi5l5/ShPDuHveuQugGrMdlG3vz051obHY57dp74uIbWwUyLhbMAFAiCxDaRJPSmdf2R2mC0wb3SERSzHQACSfStvwH8NGtX7JvOH0Nx0UQqZIgFj8RLEcohWon2J4Mlll7wql65GY6HIm+QEnRtpO0+knaNbBXvD4LZMDYs5XkI31mTsPM1oOSkJPjxL3C7AaWMBLeuphZ8z0A1qrxniVtyIL3SOXwp5AKNhv8ArVLH44mFJyoPhQfv6mTVN8aqDVlUecD71TkokuLkOe7cOigIDp4R+e/zNQnhh/mP79qVrtDEi1bDt/U8wPRefv8AKnXOL3m+PKfIaD5DSj5DeIYeGr+5rhwS9P386f8A6/qo+f8AiuHHDmhHyNN5EDgNGEU6Eb1SfDFCRuvIjcaj9B8qIW2Vtj+RqRk5H51nK0FLi7RBiXvsEFm/3cAyMzLPnI/OqF5sdP8Atkc+bg/9womEy6HY/T9/nVzB4GzlkrzGrtpOxEDWPaoSlxKpcjM3LmKOjW7Tk9Usn8qt8MwOKY+DD4dPMqE+i1rbdpF1yqGRdYEkDeBpI6+43qnfxktBlVIMkmNIg7VJ52uiixJ9jkwaR4gC3MqYHsNY+dKsZiSyuwVXKgkA5SZAOhpUef2bgae3b6mT9B6Cor9rMfESPIVVViCM7sf7E0+ulT38S5gQqDlmMn2G9CqFsKcHxBtHKq+EySo3JAGun8xiPOifHeIqEt5HXNeOW1IhZyZyYGsACfkBEyMtdtlgJzMeubKPkKF9uFv3Fw+JNxba4JWaGnxZSCNgfEYVIO8jXWkpNlE/kzvbbs6UJYuztzJ0+Q2A8hXn74VixA3+8V7HjnXGKzKJRwGVgdwQNpOleeXez93vcqqcwOh5aHcE1WErQ8op6MzibDLAYEHl6fpVnBYZn1+G2Jl+QgAn1iRp1ZRuwq7x67duXSb0ZmYFzEEwImBoNOQgbaaVexfELHd2rNkwgVGuE6FrkSR/wKSfViTsEC2W6OaUaYKeybrF3kW12kyd5iebEkknqSagu3CxmPRRyA5Cpsdjs5AHwrt59SfM1UZulFsUvXOBsgV73hzAEL5eZ/KoXyAnKAY3gT9ahxGOZiskvlEDMSf2BRHgh1MjQxr1PP2Ej9mpO0rZ0KUeoori/O2lOLRR0WbfMCoLnDbXIsPT/IqPI6OdAV2NSYbAm5IB1HlRQ4NARH1mlhL4W4/OYAA5mimI5NjOzuNIzWWEFSW+W4PXrWv7L4VsTcLAju7Dju1khe8I8VzQbqPCvQkmsrxzhb25xKsATlQrzLsIGXroPpzoonH72DtixhriqEVczKiku8BnOZgZh5GnJap9nOlej0C9w63YI7vS4x18ZJC66a7Trpz06VzGcY2BackgSxMeUbD5TXnfB+1d93a7iHZ8ykIW1Yajbou/yq3w/ji96TiFleROoP8Ayx5U60qsVxbd0WOPcZvXHCWc5k+IqCfYkbUb4J2bJALiT570Y4HxHD3YFq5aJ/pUwdN/CYNarh9tnUi33CzpmOrewJgfLnQ4pAcn0A1wARYGnWoTZXzo7f7L3Ny9s9ACZM9ABVDFcCuLExrsAQT8v3vTX9C0Dyg5ContA0Qu8FuDdH+VUmwzT09aICo2D5gkGnW8WVIW57Ny9+lWhZ86bcw4YQdQa3H4MpfI6+DlMctf1pYTFsR4CATvM6Ebba/s1UwF5kc2n1jVSean8xtXEfu7pHL8jtWpSRm3FhFsVazpaF0OxaMoBKgqsy2b4jI0n8qVzHt4hbJW58OaRKjoNJH03ofjyqjvVtI7bMSCWg6TAMEfrUnDy91TNsoNB8HdiZECIE1xZI8Tqi7LKWioA7y4SAJg6Tz3HWaVMucNaT41+lKpc18leEvg6lgbtKnoN/Ku3LeshMoUHxE6n2qLFcQy6qIEbb/veqT40v113NUUmyDjRFexjBiW06zt/wCaZiOItdQoNVIMgjwnyIOhqVbJYnNHnMHas32u4tkH+nN0IzglmA+FJ28ixn2B6imh3oD2EOx3Gk/1L4ZLYCFM6FQQjMhGeP7SpGoick/zSS/GsGVGdB4kYjl8MA8uv51F2Vw1nhfDxdxJ7zE4hP4aD4kt/wAg1+EaBjznKP5Kd2p41btotzMv8S0WQDnoIMecxTPUi0dxPOe2GFZL2v8AOocDyJI+4NAb2F0DDQGiXEOJPeIa4S0DKPICTH1NRWb4TQrnQ6xzB6j9KsnRpQtAy2pbQAmmuhBggg1pMBZt6m2N9YPxAdKmxOAVhtMbUHk2Q8WjL27POr2EveITuPqNj7/eiWM7O3UsjEBf4RJHWIMax/KTI9qCXN5pr5C1xNVbUETpG88qeltT0rPrdZkAJgdPzoxhrfhUzyH2rnapnR6slxdn4SDsfoYH6Gu2LADSBqeca08tHrUmEugsFJ18uWsfrRQpYwgW9jsNYZwEtZr5B5uAMo9YAPpPWhGKsxcdWic7KSNpDRp5TVHG4k4XiPeLupR9+qrI9CCRHQ0XxvZrEm4R3NxjcOh/lEtJbN8PzIiqy1QuLtgy7YVTAzhRoD4uX03pXLkqOda7jPZ61bVTdvnvMgLKq5gDqDB6Zgd+VY5130+VTOhb6KlxNZGh5EcvQ8qlw/Eb9s+G9dXn8bR8pp/d1WusJ05VbA7mkQ/IjUG0H8P+I2OtjS9n2+IA7barBo5w78ZL6/HaRj/Upg6D+4MeXWsAwn1rsAA9TXoeCLPN8skesYf8a7biHF22TvoDzJ3UTuTV3B9r8HeMC8S/Rjlb5PE+1eKsk604YZnPhBPtU3hS9lFkb9Hv4uWyNM3lJWoHFeYdnXxdrLD+DTwN4xHz8Psa3mC49bbwuMh6z4f1G9c7lTorxdXRZxtrRXG6n6H9in4i0HUNzH7/AH61ZVAwI3mfMVDhNQVNK3UrQyVqhISoHvBG4o5gruZM06zqIPIab+xoJbGmukc9o96IcPxBttM6HQx94qeWHNFcc+JO/D1Jk23YnWV0BnoCZpVda9J0zezQPkNKVcXjOryfZhZ+/wCddKjw6f1UqVE5vZKNp5/+K87NoPxhVcBlOJtqQwkFc6iCDuI0ilSq+H3/AACXa/kP9qzN67PK64HkA7QPSq/apB3GH0GlvT/rf9B8qVKnfopjMmo1qG0PEw86VKsWfoNcIUeLTp+dXWQG4AQIrtKpPsSRrOLWwMCAAADbtzpvOWvMMLbBcAgEacvSlSqseiBdx9oBzAA9qu4YeBf3zpUqiXfRKFH0/OucFUd4fRf/AJVylToT0wBxgTjLs6/xI9gQPtXsqXDO5+HrXaVWfogugT2mwqRZ8C6l50GuinX3J+deb4ViUuzrG3lXKVVwLbBlb4oZxJfAfU/9xoRhR4x7/au0qv8A9f2Q9MIBaaRSpV1+jn9jLg0NHux+qCdfE/2WuUq4vyDqwGlsL4vn/wBxpt8aj/iH3pUq5V2dEzTdnx4j7VcX4/c/elSpWZD7g1f0P2rnDz4ff8qVKrR6IsA8SvMt1wGIGY6AkClSpVNlD//Z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t2.gstatic.com/images?q=tbn:ANd9GcQubLgMbgt8d5Su7p3qjE3qMv7PZ8jhbLWnB1rtwtPCipcws-CrHPjttiD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2880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edia.salon.com/2010/11/in_afghan_war_2014_is_the_new_20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67200"/>
            <a:ext cx="3038475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48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South/Central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1371600"/>
            <a:ext cx="8229600" cy="4876800"/>
          </a:xfrm>
        </p:spPr>
        <p:txBody>
          <a:bodyPr/>
          <a:lstStyle/>
          <a:p>
            <a:r>
              <a:rPr lang="en-US" dirty="0" smtClean="0"/>
              <a:t>The U.S. killed Bin Laden here.</a:t>
            </a:r>
            <a:endParaRPr lang="en-US" dirty="0"/>
          </a:p>
        </p:txBody>
      </p:sp>
      <p:sp>
        <p:nvSpPr>
          <p:cNvPr id="4" name="AutoShape 2" descr="http://alittleadrift.com/wp-content/uploads/2011/04/map-middle-east-jordan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1" name="Picture 5" descr="C:\Users\pattersoan\AppData\Local\Microsoft\Windows\Temporary Internet Files\Content.IE5\XS0XX4I7\MC90043261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38400" y="2907646"/>
            <a:ext cx="1066686" cy="106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jspivey.wikispaces.com/file/view/south_asia_map1232517834.gif/85485183/375x408/south_asia_map123251783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11925"/>
            <a:ext cx="4778375" cy="519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pattersoan\AppData\Local\Microsoft\Windows\Temporary Internet Files\Content.IE5\XS0XX4I7\MC90043261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22584">
            <a:off x="1619507" y="3081392"/>
            <a:ext cx="1066686" cy="106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cnn.com/video/bestoftv/2011/05/02/exp.tsr.lawrence.obl.raid.cnn.640x3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50695"/>
            <a:ext cx="3249706" cy="182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biography.com/imported/images/Biography/Images/Profiles/B/Osama-bin-Laden-37172-2-ra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615" y="2209800"/>
            <a:ext cx="303847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57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South/Central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1371600"/>
            <a:ext cx="4111625" cy="4876800"/>
          </a:xfrm>
        </p:spPr>
        <p:txBody>
          <a:bodyPr/>
          <a:lstStyle/>
          <a:p>
            <a:r>
              <a:rPr lang="en-US" dirty="0" smtClean="0"/>
              <a:t>The U.S. give this country more than $60 billion since 1948. </a:t>
            </a:r>
          </a:p>
        </p:txBody>
      </p:sp>
      <p:sp>
        <p:nvSpPr>
          <p:cNvPr id="4" name="AutoShape 2" descr="http://alittleadrift.com/wp-content/uploads/2011/04/map-middle-east-jordan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http://jspivey.wikispaces.com/file/view/south_asia_map1232517834.gif/85485183/375x408/south_asia_map123251783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50986"/>
            <a:ext cx="4572000" cy="519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pattersoan\AppData\Local\Microsoft\Windows\Temporary Internet Files\Content.IE5\XS0XX4I7\MC90043261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22584">
            <a:off x="4833990" y="3014723"/>
            <a:ext cx="1066686" cy="106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madashelland.com/wp-content/uploads/2012/01/BillionDollars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429000"/>
            <a:ext cx="3606549" cy="239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44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South/Central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1371600"/>
            <a:ext cx="3502025" cy="4876800"/>
          </a:xfrm>
        </p:spPr>
        <p:txBody>
          <a:bodyPr/>
          <a:lstStyle/>
          <a:p>
            <a:r>
              <a:rPr lang="en-US" dirty="0" smtClean="0"/>
              <a:t>The U.S. give this country $126 million in 2010 alone</a:t>
            </a:r>
          </a:p>
          <a:p>
            <a:endParaRPr lang="en-US" dirty="0" smtClean="0"/>
          </a:p>
          <a:p>
            <a:r>
              <a:rPr lang="en-US" dirty="0" smtClean="0"/>
              <a:t>Projected to give $11 billion more in the next 5 years</a:t>
            </a:r>
          </a:p>
        </p:txBody>
      </p:sp>
      <p:sp>
        <p:nvSpPr>
          <p:cNvPr id="4" name="AutoShape 2" descr="http://alittleadrift.com/wp-content/uploads/2011/04/map-middle-east-jordan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1" name="Picture 5" descr="C:\Users\pattersoan\AppData\Local\Microsoft\Windows\Temporary Internet Files\Content.IE5\XS0XX4I7\MC90043261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11869" y="2648065"/>
            <a:ext cx="1066686" cy="106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jspivey.wikispaces.com/file/view/south_asia_map1232517834.gif/85485183/375x408/south_asia_map123251783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25" y="1375567"/>
            <a:ext cx="4778375" cy="519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pattersoan\AppData\Local\Microsoft\Windows\Temporary Internet Files\Content.IE5\XS0XX4I7\MC90043261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59931">
            <a:off x="5078526" y="3506279"/>
            <a:ext cx="1066686" cy="1066686"/>
          </a:xfrm>
          <a:prstGeom prst="rect">
            <a:avLst/>
          </a:prstGeom>
          <a:solidFill>
            <a:srgbClr val="FF0000"/>
          </a:solidFill>
          <a:extLst/>
        </p:spPr>
      </p:pic>
      <p:pic>
        <p:nvPicPr>
          <p:cNvPr id="8" name="Picture 2" descr="http://madashelland.com/wp-content/uploads/2012/01/BillionDollars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66087"/>
            <a:ext cx="3170453" cy="210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23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South/Central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726" y="1522607"/>
            <a:ext cx="3867093" cy="4876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U.S. give this country $19 billion in the last 10 years.</a:t>
            </a:r>
          </a:p>
          <a:p>
            <a:endParaRPr lang="en-US" dirty="0"/>
          </a:p>
        </p:txBody>
      </p:sp>
      <p:sp>
        <p:nvSpPr>
          <p:cNvPr id="4" name="AutoShape 2" descr="http://alittleadrift.com/wp-content/uploads/2011/04/map-middle-east-jordan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http://jspivey.wikispaces.com/file/view/south_asia_map1232517834.gif/85485183/375x408/south_asia_map123251783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468" y="1447800"/>
            <a:ext cx="4778375" cy="519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pattersoan\AppData\Local\Microsoft\Windows\Temporary Internet Files\Content.IE5\XS0XX4I7\MC90043261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27468" y="1143000"/>
            <a:ext cx="1066686" cy="106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madashelland.com/wp-content/uploads/2012/01/BillionDollars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5" y="5296956"/>
            <a:ext cx="3170453" cy="210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madashelland.com/wp-content/uploads/2012/01/BillionDollars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117" y="3975899"/>
            <a:ext cx="1987816" cy="132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madashelland.com/wp-content/uploads/2012/01/BillionDollars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6" y="3084267"/>
            <a:ext cx="1341653" cy="89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23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10800</TotalTime>
  <Words>399</Words>
  <Application>Microsoft Office PowerPoint</Application>
  <PresentationFormat>On-screen Show (4:3)</PresentationFormat>
  <Paragraphs>94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Clarity</vt:lpstr>
      <vt:lpstr>South/central Asia</vt:lpstr>
      <vt:lpstr>South/Central Asia</vt:lpstr>
      <vt:lpstr>Southwest Asia</vt:lpstr>
      <vt:lpstr>Southwest Asia</vt:lpstr>
      <vt:lpstr>South/Central Asia</vt:lpstr>
      <vt:lpstr>South/Central Asia</vt:lpstr>
      <vt:lpstr>South/Central Asia</vt:lpstr>
      <vt:lpstr>South/Central Asia</vt:lpstr>
      <vt:lpstr>South/Central Asia</vt:lpstr>
      <vt:lpstr>South/Central Asia</vt:lpstr>
      <vt:lpstr>South/Central Asia</vt:lpstr>
      <vt:lpstr>South/Central Asia</vt:lpstr>
      <vt:lpstr>South/Central Asia Introduction</vt:lpstr>
      <vt:lpstr>South/Central Asia</vt:lpstr>
      <vt:lpstr>Indian Ocean</vt:lpstr>
      <vt:lpstr>Bay of Bengal</vt:lpstr>
      <vt:lpstr>Indus/Ganges Rivers</vt:lpstr>
      <vt:lpstr>Hindu Kush Mountains</vt:lpstr>
      <vt:lpstr>Himalaya Mountains</vt:lpstr>
      <vt:lpstr>Climate</vt:lpstr>
      <vt:lpstr>Sources</vt:lpstr>
    </vt:vector>
  </TitlesOfParts>
  <Company>DMPS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Southwest   Asia</dc:title>
  <dc:creator>Patterson, Andrew</dc:creator>
  <cp:lastModifiedBy>Patterson, Andrew</cp:lastModifiedBy>
  <cp:revision>41</cp:revision>
  <dcterms:created xsi:type="dcterms:W3CDTF">2012-12-09T19:38:08Z</dcterms:created>
  <dcterms:modified xsi:type="dcterms:W3CDTF">2013-01-12T20:01:55Z</dcterms:modified>
</cp:coreProperties>
</file>