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02" r:id="rId2"/>
    <p:sldId id="271" r:id="rId3"/>
    <p:sldId id="272" r:id="rId4"/>
    <p:sldId id="301" r:id="rId5"/>
    <p:sldId id="299" r:id="rId6"/>
  </p:sldIdLst>
  <p:sldSz cx="9144000" cy="6858000" type="screen4x3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A613C-5274-42D2-AEA0-A22C6C4951EA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024" y="4343400"/>
            <a:ext cx="558419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BDDE7-63E2-44E8-91EB-643702E9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2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BDDE7-63E2-44E8-91EB-643702E94C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36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13971F-AE31-4D27-ADF6-8CCAA7DB1CA2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Mr. </a:t>
            </a:r>
            <a:r>
              <a:rPr lang="en-US" dirty="0" err="1" smtClean="0"/>
              <a:t>Sissel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Picture 2" descr="http://images.clipartpanda.com/teacher-clipart-ncE74e57i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1" y="3072702"/>
            <a:ext cx="5598042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858689">
            <a:off x="3070524" y="3207521"/>
            <a:ext cx="1069818" cy="1400010"/>
          </a:xfrm>
          <a:prstGeom prst="rect">
            <a:avLst/>
          </a:prstGeom>
        </p:spPr>
      </p:pic>
      <p:pic>
        <p:nvPicPr>
          <p:cNvPr id="9" name="Picture 4" descr="http://www.iowalivingmagazines.com/wp-content/uploads/2013/05/DSC_0192-300x19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142" y="3451734"/>
            <a:ext cx="3050658" cy="2023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71500" y="3407526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Global Studies</a:t>
            </a:r>
            <a:endParaRPr lang="en-US" sz="2800" dirty="0"/>
          </a:p>
        </p:txBody>
      </p:sp>
      <p:pic>
        <p:nvPicPr>
          <p:cNvPr id="1030" name="Picture 6" descr="http://images.clipartpanda.com/walker-clipart-walker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740" y="4877295"/>
            <a:ext cx="1301466" cy="2167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71500" y="565969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 smtClean="0"/>
          </a:p>
          <a:p>
            <a:r>
              <a:rPr lang="en-US" sz="4000" dirty="0" smtClean="0"/>
              <a:t>Mr. </a:t>
            </a:r>
            <a:r>
              <a:rPr lang="en-US" sz="4000" dirty="0" err="1" smtClean="0"/>
              <a:t>Sissel</a:t>
            </a:r>
            <a:r>
              <a:rPr lang="en-US" sz="4000" dirty="0" smtClean="0"/>
              <a:t> is a global studies teacher at Callanan.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5845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an </a:t>
            </a:r>
            <a:r>
              <a:rPr lang="en-US" sz="4000" dirty="0"/>
              <a:t>exact position, there is only one possible </a:t>
            </a:r>
            <a:r>
              <a:rPr lang="en-US" sz="4000" dirty="0" smtClean="0"/>
              <a:t>spot.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		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313176"/>
            <a:ext cx="5567376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895600" y="3313176"/>
            <a:ext cx="0" cy="91440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678" y="1371600"/>
            <a:ext cx="9105722" cy="4876800"/>
          </a:xfrm>
        </p:spPr>
        <p:txBody>
          <a:bodyPr/>
          <a:lstStyle/>
          <a:p>
            <a:r>
              <a:rPr lang="en-US" sz="4000" dirty="0" smtClean="0"/>
              <a:t>Describing </a:t>
            </a:r>
            <a:r>
              <a:rPr lang="en-US" sz="4000" dirty="0"/>
              <a:t>the position </a:t>
            </a:r>
            <a:r>
              <a:rPr lang="en-US" sz="4000" dirty="0" smtClean="0"/>
              <a:t>of something based on what is around it.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				</a:t>
            </a:r>
            <a:endParaRPr lang="en-US" dirty="0"/>
          </a:p>
        </p:txBody>
      </p:sp>
      <p:pic>
        <p:nvPicPr>
          <p:cNvPr id="5" name="Picture 4" descr="http://images.clipartpanda.com/oak-tree-clipart-tree-clip-art_14041396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242" y="2630046"/>
            <a:ext cx="1021800" cy="132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images.clipartpanda.com/basketball-20clip-20art-basketball-hoop-clipart-5-280x288.3468834688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630046"/>
            <a:ext cx="1378379" cy="1417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52482" y="3956947"/>
            <a:ext cx="18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“To the right of the tree.”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4047808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“To the left of the basketball hoop.”</a:t>
            </a:r>
            <a:endParaRPr lang="en-US" dirty="0"/>
          </a:p>
        </p:txBody>
      </p:sp>
      <p:pic>
        <p:nvPicPr>
          <p:cNvPr id="9" name="Picture 8" descr="http://images.clipartpanda.com/fast-car-clipart-Car-Clip-art-0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2" y="4563630"/>
            <a:ext cx="2314575" cy="139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567680" y="577949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“Behind the red car.”</a:t>
            </a:r>
            <a:endParaRPr lang="en-US" dirty="0"/>
          </a:p>
        </p:txBody>
      </p:sp>
      <p:pic>
        <p:nvPicPr>
          <p:cNvPr id="12" name="Picture 10" descr="http://images.clipartpanda.com/questioning-clipart-13314914031993458145question-mark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478" y="3032139"/>
            <a:ext cx="734204" cy="108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47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148" y="29649"/>
            <a:ext cx="8229600" cy="990600"/>
          </a:xfrm>
        </p:spPr>
        <p:txBody>
          <a:bodyPr/>
          <a:lstStyle/>
          <a:p>
            <a:r>
              <a:rPr lang="en-US" dirty="0" smtClean="0"/>
              <a:t>Equator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148" y="762000"/>
            <a:ext cx="8229600" cy="4876800"/>
          </a:xfrm>
        </p:spPr>
        <p:txBody>
          <a:bodyPr/>
          <a:lstStyle/>
          <a:p>
            <a:r>
              <a:rPr lang="en-US" sz="4000" dirty="0" smtClean="0"/>
              <a:t>A line that cuts the Earth into exactly two even parts horizontally, at the “waist.”</a:t>
            </a:r>
          </a:p>
          <a:p>
            <a:endParaRPr lang="en-US" dirty="0"/>
          </a:p>
        </p:txBody>
      </p:sp>
      <p:pic>
        <p:nvPicPr>
          <p:cNvPr id="4" name="Picture 3" descr="http://upload.wikimedia.org/wikipedia/en/2/27/Huey_Freem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33600"/>
            <a:ext cx="1752600" cy="450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5715000" y="4563548"/>
            <a:ext cx="2667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3" descr="C:\Users\pattersoan\AppData\Local\Microsoft\Windows\Temporary Internet Files\Content.IE5\ACG7N5JZ\MC90044128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369" y="3581400"/>
            <a:ext cx="1733261" cy="1733261"/>
          </a:xfrm>
          <a:prstGeom prst="rect">
            <a:avLst/>
          </a:prstGeom>
          <a:noFill/>
          <a:scene3d>
            <a:camera prst="orthographicFront">
              <a:rot lat="0" lon="212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nationalatlas.gov/articles/mapping/IMAGES/latlong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834" y="2590800"/>
            <a:ext cx="3771323" cy="3771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pattersoan\AppData\Local\Microsoft\Windows\Temporary Internet Files\Content.IE5\ACG7N5JZ\MC90044128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48" y="3656152"/>
            <a:ext cx="1510652" cy="1510652"/>
          </a:xfrm>
          <a:prstGeom prst="rect">
            <a:avLst/>
          </a:prstGeom>
          <a:noFill/>
          <a:scene3d>
            <a:camera prst="orthographicFront">
              <a:rot lat="0" lon="212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10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95049"/>
            <a:ext cx="8229600" cy="990600"/>
          </a:xfrm>
        </p:spPr>
        <p:txBody>
          <a:bodyPr/>
          <a:lstStyle/>
          <a:p>
            <a:r>
              <a:rPr lang="en-US" dirty="0" smtClean="0"/>
              <a:t>Prime Meridian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838200"/>
            <a:ext cx="8229600" cy="4876800"/>
          </a:xfrm>
        </p:spPr>
        <p:txBody>
          <a:bodyPr/>
          <a:lstStyle/>
          <a:p>
            <a:r>
              <a:rPr lang="en-US" sz="4400" dirty="0" smtClean="0"/>
              <a:t>A </a:t>
            </a:r>
            <a:r>
              <a:rPr lang="en-US" sz="4400" dirty="0"/>
              <a:t>line that cuts the Earth into exactly two even </a:t>
            </a:r>
            <a:r>
              <a:rPr lang="en-US" sz="4400" dirty="0" smtClean="0"/>
              <a:t>parts vertically, from “head to toe.”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 descr="http://upload.wikimedia.org/wikipedia/en/2/27/Huey_Freem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37" y="2754476"/>
            <a:ext cx="1752600" cy="450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H="1">
            <a:off x="7003303" y="3004608"/>
            <a:ext cx="90394" cy="371607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ttp://www.socialstudiesforkids.com/graphics/primemeridi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54" y="3124200"/>
            <a:ext cx="4474242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2622614" y="3276600"/>
            <a:ext cx="0" cy="401599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 descr="C:\Users\pattersoan\AppData\Local\Microsoft\Windows\Temporary Internet Files\Content.IE5\ACG7N5JZ\MC90044128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461">
            <a:off x="1814990" y="2607531"/>
            <a:ext cx="1476230" cy="1476230"/>
          </a:xfrm>
          <a:prstGeom prst="rect">
            <a:avLst/>
          </a:prstGeom>
          <a:noFill/>
          <a:scene3d>
            <a:camera prst="orthographicFront">
              <a:rot lat="0" lon="212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pattersoan\AppData\Local\Microsoft\Windows\Temporary Internet Files\Content.IE5\ACG7N5JZ\MC90044128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5310">
            <a:off x="6060653" y="2316353"/>
            <a:ext cx="1733261" cy="1733261"/>
          </a:xfrm>
          <a:prstGeom prst="rect">
            <a:avLst/>
          </a:prstGeom>
          <a:noFill/>
          <a:scene3d>
            <a:camera prst="orthographicFront">
              <a:rot lat="0" lon="212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17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22939</TotalTime>
  <Words>110</Words>
  <Application>Microsoft Office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Clarity</vt:lpstr>
      <vt:lpstr>Who is Mr. Sissel?</vt:lpstr>
      <vt:lpstr>Absolute Location</vt:lpstr>
      <vt:lpstr>Relative Location</vt:lpstr>
      <vt:lpstr>Equator</vt:lpstr>
      <vt:lpstr>Prime Meridian</vt:lpstr>
    </vt:vector>
  </TitlesOfParts>
  <Company>DMPS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Southeast Asia Vocabulary</dc:title>
  <dc:creator>Patterson, Andrew</dc:creator>
  <cp:lastModifiedBy>Patterson, Andrew</cp:lastModifiedBy>
  <cp:revision>59</cp:revision>
  <cp:lastPrinted>2014-08-28T16:34:51Z</cp:lastPrinted>
  <dcterms:created xsi:type="dcterms:W3CDTF">2013-04-22T20:32:00Z</dcterms:created>
  <dcterms:modified xsi:type="dcterms:W3CDTF">2016-08-14T19:33:14Z</dcterms:modified>
</cp:coreProperties>
</file>