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99" r:id="rId2"/>
    <p:sldId id="335" r:id="rId3"/>
    <p:sldId id="307" r:id="rId4"/>
    <p:sldId id="334" r:id="rId5"/>
    <p:sldId id="311" r:id="rId6"/>
    <p:sldId id="313" r:id="rId7"/>
    <p:sldId id="332" r:id="rId8"/>
    <p:sldId id="315" r:id="rId9"/>
    <p:sldId id="317" r:id="rId10"/>
    <p:sldId id="340" r:id="rId11"/>
    <p:sldId id="339" r:id="rId12"/>
    <p:sldId id="336" r:id="rId13"/>
    <p:sldId id="337" r:id="rId14"/>
    <p:sldId id="338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E0875C7-6C4B-44C3-9523-04AEDF54FA7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DF91CD6-85B1-480D-9F06-C8B52F73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FFF9F2-8FBA-4BB9-990E-6115620A54A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AE94DD1-AF8B-4EA4-96B6-BACD3132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3" y="457200"/>
            <a:ext cx="8229600" cy="990600"/>
          </a:xfrm>
        </p:spPr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5863613" cy="58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48200" y="2514600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912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38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70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432741" cy="9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733800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447800"/>
            <a:ext cx="1186242" cy="111625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" y="1447800"/>
            <a:ext cx="3962400" cy="4876800"/>
          </a:xfrm>
        </p:spPr>
        <p:txBody>
          <a:bodyPr>
            <a:normAutofit/>
          </a:bodyPr>
          <a:lstStyle/>
          <a:p>
            <a:r>
              <a:rPr lang="en-US" sz="4000" dirty="0"/>
              <a:t>Sub-Saharan African is below the Sahara Desert. Most people that live there are Christian.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90600"/>
          </a:xfrm>
        </p:spPr>
        <p:txBody>
          <a:bodyPr/>
          <a:lstStyle/>
          <a:p>
            <a:r>
              <a:rPr lang="en-US" dirty="0" smtClean="0"/>
              <a:t>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shape, sign, or item that is used/connected/represents something else.</a:t>
            </a:r>
            <a:endParaRPr lang="en-US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48699"/>
            <a:ext cx="1981200" cy="1918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10000" y="49530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0" y="45720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427765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Recycling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149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2056" name="Picture 8" descr="http://www.aperfectworld.org/clipart/nature/river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825336" cy="1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c/8/8/0/1194984711121414406tree_branches_and_roots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295866" cy="22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543" y="2590857"/>
            <a:ext cx="1828800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68" y="-762000"/>
            <a:ext cx="4525297" cy="3200400"/>
          </a:xfrm>
          <a:prstGeom prst="rect">
            <a:avLst/>
          </a:prstGeom>
        </p:spPr>
      </p:pic>
      <p:pic>
        <p:nvPicPr>
          <p:cNvPr id="11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4678" y="694322"/>
            <a:ext cx="1066801" cy="13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show what </a:t>
            </a:r>
            <a:r>
              <a:rPr lang="en-US" sz="4000" dirty="0"/>
              <a:t>a region looks like by showing </a:t>
            </a:r>
            <a:r>
              <a:rPr lang="en-US" sz="4000" dirty="0" smtClean="0"/>
              <a:t>things such </a:t>
            </a:r>
            <a:r>
              <a:rPr lang="en-US" sz="4000" dirty="0"/>
              <a:t>as deserts, plains, and </a:t>
            </a:r>
            <a:r>
              <a:rPr lang="en-US" sz="4000" dirty="0" smtClean="0"/>
              <a:t>mountains.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Maps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500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xQWFRUVFxQXFRgYFBoYGhgaFRcYGxcYFRYYHSYeGBkjHRcWHy8gIycpLCwsFx4xNTAqNSYsLCoBCQoKDgwOGg8PGiokHyQtKSwsKiwsLCwsLC8sLCwsLC0sLCwsLCwsLC8sLCwsLCwsLCwsLCwsLC8sLCwpLCwsLP/AABEIAOcA2gMBIgACEQEDEQH/xAAbAAABBQEBAAAAAAAAAAAAAAAAAQMEBQYCB//EAEEQAAEDAgQDBQUGBAUDBQAAAAEAAhEDIQQSMUEFUWEGInGBkRMyobHBFUJS0eHwI2KC8RQzQ3KSByRTg6KywtL/xAAaAQACAwEBAAAAAAAAAAAAAAAAAwEEBQIG/8QALxEAAgIBBAEBBgUFAQAAAAAAAAECAxEEEiExQRMFIlFhsfCBkaHB4RQjQnHRMv/aAAwDAQACEQMRAD8A9LQhC0jKBCEIAEuDMg+JSKo4lTePcc4GZABIv4JVscxG0y2yNAuKtVrWlziA1oJJOgA1JWX412kxTHRTotygAyWuqAyAbFsDWR5Kt/7zHkWdkEghgcymb3zkuhxHInbRUlhrOVgvSe14wWWA4m6o4kmZOokA32nQK9Yo/C+yD2DvOY3wl3ropX2bXzRFpN+7cbaun4Jy1VK/yKrpm/By+qGlpOl/kojapzeanY3hjmtaS/WJGXS06yqTFYz2b8sOdYGzec2+CmGoqnPEXyTKmyMMtcFpiMVk7wP6+Sh8QxnfImbCLQW9Oc/mu6mLDmHugEgQYAIuJlMYbBAmTqdU3GXnBxnEcZLDhnEWu7roDmi0xcCBP0VPjcS9tTvElujHGLi5Gmtpv+xOq4f2bmvaLt258wqbHhz6hIlrSZyzYcza2vTlMpexxlwM3qUeTScKLXsnLoYk3ne06akW5KwAWVwuIfRcHNgyO80zBjlEwU5i+2Tg0ZKJzyMwce7G8OF58lxOEsjITjg06FmHdr3upk08O/OBJzEezb1LxBPhAlS+ynFatenUNbLma+AGtIAbkbGpOpzbpe1oYpJl2hKhQdAqutw6oHlzCCCZgyCOcHdWiF1GTj0cyipcMh4dlTMC4AAa3knwhTF1T1S1GQiUnJ5YRiorCOEISLk6I6EKNXpEXD3eAg6nryWkZRJQq32pI1qyN8vInnadlMpUS0kl5d4x9FBODqtVDRJ/cKK+uDcPbNxqOoI+Y9fJ43J5afmko8NabNpjlZttrcth6LE1mqk5uuL4+ptaPTRUFZLv6FfQwMOBaacjQDMdLfi5GPNavg7j7ISQSCQY8ZGvQpnh/BWsu5rZtAjT8/3zVixgGgA8BCoIfbNNYR0hCFJXKbjWJhwabCJHI8zOlpA8+qw+OxtX201cmSSKZYZbE7nZ0RO1rL0TiuFa+mczQYEiRO4J8rfAclma+Da4QGsHi0R6Quq7vRnuxkm6SdO0cwjWOaLqZTpAaKrbhnzct0MQ2DM2JO/69E7SxD2e8JHMX/VbFGurt4fDMmUGiwqARdRnMaNDHgVwK+e+2y5qUQbn4FLt9owhY4OPC8/f/QjB4zkcOHBXJ4S0phjngWa/whp255h4KRh69Q+83LEX1meX6p61lDWclh6O7PQ07hQAyycszE2nnHNS+DYIMDyB7zvg23zlM16uXV4aDzH1Vhg3AsEGeq4eprs4iMjp7K3mY+hCFyMBAQmOKOqMovdRaH1GiWtJ15/CfFAEsNGnxSB0eCy3Zrteav8ADxBDXmADECeR2vt/Zah7vgpawQnkRxSIQoJIyQpVGx1m5sxaARMbgkSP3fktEyjurVi/79FCqY4AkEOMWsNfDePzUIYhxMl79o/htuN/Df0XZruAHeJsDJABve42sR6LB1etk5ba3hfU0dJp5WTwsZ75Lng9VlR4BEATAcIkgaAb8/JaICFgn13GJOmm3yWk4PxhxAbVHg+1/wDcPqs+EvDNa3T2KKlJpsukxicaynGYxOnqJ+c+RT6RzQRBEg6hNKRE+1qX4twNCLkkAXGsgjyUxI1gAAAAAsANo5JUAN4hktcOYPyWXWnxM5HQJMGAswkW+BF3aBC5e2QRMdUw3CuB98xM+NwfzHmkiCShCEAOt0XNWlm3I8DC6ZoorzWBMBpHeIJ/qyjUfyjzKej0EHmKYuNwRfThpGdt2OcJhw0nm06EDYlQuDdqqbq5pOa6m4hrYcAAKjXOzMnzEHQ+itKIdHeib6aa216Qs92n4ICfbNF/9SOmjvLQ9I5K3pZR34l+BX1KlszH8TaIVP2c4t7Vga901G26uGzup2P6q7yeq1GscGenlZEY6Erm7hc5eaCdhooJMz2m4M0TWaAB98R+IxI8zp1UTC8Xr0gAO+2BDXzIBFodrERzELXPYCCCJBBBB0IOoKqsZwZ76mYOblhoggzYR5pkZLqQqUX3EpcXx3F1gTRa2kKQzvPvkxtcCxg2AmxurGn2ubAmk6YEwRE7xOytsFgBTaRYk+8Y16Ry/VRD2bo8nD+pGYhieCYouJricsgc7qUqfifv+S610pRok4idJUrblB+R+rVhpIKr3OkyVFzVAdG7xeN7IDqvJp9V5fB6jTaaNCfl/HBJVthfcb4Kmol0d4Cen78VdYb3G+AUobd0ixwXESyzrt+I/RW7HgiRcFZtSMHjCw/y7j6jqmqRn2U55RfITdDENeJaU1jseyk2XHwG58EwqKLbwlySZWa4vjqIMUxJnvFvu/qfBQeI8YfWse638I+p3UFJnNPg0K9Cmv7n5FrhD7Rwa3UzY9BJUnE8PezUSOY08+Sp8FiTTqNeBOU6cwbH4ErdArmMFJFLU6ONT48mUQr/ABXCmPuO6emnmFU4nAPZqJHMXHnyXMoNGfKDQ1T0XSSmLLuFehpW4p5LUdftio7evmcyhdLtgg3FkxaVZ5YP2g2uI/r/AAZZvBKlIwSJF2OEiY0PQ9FseH4w1GB0Q7R3Qix/MKp7RYdxp52XLS1wjlofKDPko2H4qaZH3m/fHLqOvRanM18ylCW3s0rzsuFyx4IBBkG4PMFdJZZBCEIAEISZhzQBHKpuI0PaOIiW2HopWLymXCq4dGuHLYEGDEqJUxIAaG1GiNcx1t89/Nce07GoKC8/sVtJN1z3pZZA+z2fh+J/NOUqIaIaIC6c5z3AB9PWCfSPHWFY0+GtAEkkwJv+iwsM9NTqYWR3YK9W2GMUx4KMcJTmM8EWiRyn5EFSsOAGgNMgf3+qEsHdk1JcDVPiDSQIdJjUREqSiUxWxoaYgymOLSzjgrxkpS2J8jmJxDmsOVxGmhI3HJVD3kmSST1MqTisZmEARzUN7JBB3Smy5XDaujpCjMwMH33xaBmI05xqpKgYhzDtl7Rzc0epC3qzPZ3hWY+1cO6PcHMjfwHz8Ff4nElujXO00BO4Bi2o1iydWuDJ1lilJJeB9IUxhcXnJ7rmgRdzS2ZnQHlA9UYzFimBaSdAmpNvCKLaSyyjCEJp+Ma0nNNhOmtpgfqtMzMDwqNbdxAA5+MBdDGMNi5t/wCYJulXp1gQIMayLfEX0XRosGtNs/7R66KTro6JbBBhzHCDuCD81nsTg20Kga2cjgcs3g7tn01V5lgQLKr4lwslgD6tQaOa4MmMsX0MyCdeZ5WT/UOuxLx5LlWnVlTfnwSeEYvIfZn3XHudCdvA/PxV2sdQxJpRndnyuBDspbIaRa+9j6rXscCARcESPA6K5Jxl70emcQUlmMu0dIVdxTj9DD/5rwHbMHeef6ReOpsslxHtRiMT3aQNGmdwf4jh1cPc/pv1UKLZ05JFhx/to+nVdRoMDnNs57pgO3DWiJjnOvNUTsJWcS51SpLrnvkXNzYWHkrXg3Z4NiQtGMA3krMa8IqTtyyPxCgySP4bTE95g5wTMeHhHW0XD1Kf+o4PcHNDu60mCHGRAl1geo9FaYxoicrXbd6PmVSYvDjMHZabSDq1zSRIvymdPRL1VCtj8/AUTUZLd15O6OOaSf4cAGRLQPCOohWDeINJAg357KNQ4E2oA9znAPBIyjNYWve237lVlOk1r8sPBGYX0tAPz+a804uPZ6iqFLyqzQPwjCZLGknUloJS/wCGGUtb3JBu0RBIiRG6sKdCkGML3mXszSNLAF2g6pv2IOYsdIaJuCDEkbgDVpvpY8lZpis5kZ2pultxX2UmIqZbGo4lp00tlIN9/fafEDqmnMqOGYNc6w1yiRE2vfX4Jl3GLkFxBki45GOSvuB1XvgsLbsBGYTvcjcWITJXwmtrTFf09umcbFJFLS4YX1D7Wm9kDcxN7ac4nyU1vCWD3SRfcz81a8Qe81IcWkAbAzJj4R81WV8TUb9wEXvmiBeC47D9+FNrnBqRtbSl0cHht/et4XS/Zn83wTmHxTnOgtaBe4eDyi2t+96KSudoz1ZfEm8FruB9nbKAS0nXWY5bq4lUPDaTi8OABAMESND0/eis/sml+E25OcPr1T9+/lmNlZe3rJMVXxRhLhyiB9VMpYRlOXCRa8ucbDxJvbXVV+IxntDEQ0Gev7umVyUZIJVSsi8Eb2cG+ice4tPRMV8c0ENI16pXYxrbEyIsr3qRzjJT9CzapKLwzupGoTIrAuI3ET5qL9pi9j06/kmMLiT7S/3iAfoky1EMpJlmGgtcZOSxhcff+v1NLwvCiMxE37vSN/X5KyCadTLWxTgEREzGt+vNRwK8QTTmbWdEAXB+fqq0nueTqEdsUir4tQkPml3ZMjZwkgROhJj52WJ+38VTJw4hgbLWmJOW+Uhx6QJ+oXpgw7ngtq5SLEZZF5PPy+Ky/GOyDWvzsYXiS4XLi0kyZE3CZVd6T5WUMVbueHLHwMtg+BtnM4ySZJJkk8ydSVdYemxmjZS5YtEJvE1wxjnHRoJ9F1L2hN8VrH6luHsyuPNkm/0X3+JcYXGA6Kcsn2drOdErVrfi+OTzU0s8A9gNiJ8VFxFCk0d5rBJgd0anQaKWkLZ1UnJVU+OspDK97gwWaWuADYmA465R9OSUcODngl77m8un3iL/AKp3iPDi8d3KLcv0VQDXoEAw5k3AEECfu+U2PNZOs0cp+9X+Rcp1EoNNPo2tXE0/dbUyZe7AERcHTQGAdeaZp8QpUw57quewMeAJgAb/AKKiq9vKdGkA2jUqvA0gNAvYFxk+gKrR/wBQ675BwrYMiJdof5sv0VWOnsa/8lpWx7bHMRWzhzpjNmMjaZNlYdlqhNaBVMAExl2zAxJGkReZWUONcIyUzI/E8keBAgkeYTZwuIqiHVHgG8NOUf8At1HjK5q0NjeXwXdZq6pxUYvODe42rDnGQJLoJ03hQ6NRzt6bhbNEnx9Vk8N2cqUznY94cN5+B5joVpWcYpMY3OQwwJAaYBGugsFN2knX1yRTqoWcPjBMZhmNMhrQeYAC6e5V32jSrNlrnQC5sgXBjWCCdwQYn4opUGuJipV/5Ecr6eXqqE8rhir9V3GP5lrgsQWPB8iOY/d1Zu4zyb6n9FQYfDZTOZ7raF0j0StxpMfwqk/7ZHqFMM44OtLXFwyyVjMY8uzZw2djpqNBzifVRi52XMKzL+AHK3X81Nr8OqkSKbHDLIn3pvpPOG+qiU+GVi//ACGW1kCDOsEje3onYx2WN0fB3jKLSc9yRt4clSY2raS7LcX1i+ngtg3hLjdxAPQTf1VbxHs2/wB5kO5jQzzEpck3yWKbq17uTLNq3E1Zgg+7qBrp4x0jorrhmLZTfmewOHqW9QNJTOK4a6kRnZlnQwPmNxyUVtRxdGS0wDI63jXl6pZa92Ue+GeiU6gcA4GQQCD0Kht4SBo+oNB7w+6PDz8Z5qr4RjnUoY+7D7sag3Ppqr6lXa4S0g/vkrCbwYlkNsmhihgS10+0e7WxNjJMTvaealqNU4jTbq8W8Y9QqPF9sQCQwNgWl5ifKQociYUzn0ib2hxzWNyw1zzpIByj8V/h+i887Q15LKQ+8czvBpsPM3/pVtjuLN79So8fzH6Ab8oCo+GU3V6pqOEToOTRoP3uSrGjrdlu5rhDtVJaej00+X9/wabs9g8rQVeJjB0srQE+vRJYPNt5YIQhSQCaq0A7VOoQBWv4I0lds4OwKehRhE5ZB+yWJ5mFa0TGikIRgjJCdxOlF3RpaDvtZVGOwWHeS4k3IB94CSbDlqPn1WjASoaySngzGBwDWVmQ7LAfryMkgwCTcg36RsrWsMzsrXkOAmwOkj8Q6x68lIr1XAktOUtGskDrMdAojsc8mDUpza5JnexnpfTmvP67ErcLxwa+m06nBSkNUj3gTUcY2It5wPD0UqtiH90MPvECephN4lj+6RlgiCW6Tv1iUcEwtf27Wy0saQ4mNBMgeJj5qio4NOumFKc49fM2TWwAOUD0Srms8hpIEwCY59FEHET/AOGr6D8098mcTUKGceZgUqmhMxawBjxMx5FPOxTQ1rnS3MQACDMu0BA3UYAg8dxlNtMh5gy3LaZJJgDxykSs79pU7d4X/c+Cncb4lSe6C5haAMtw6ZOvjIiOg8FVVcUXwabgBJvlzT8eh9V1DTT1EtsFyu+SlfYo8y66LUCQuoURuGe4Q6oHNIIIDIkHkZ+K6+z27Fw0326ctvJI8Yyb0FhI54kbDxVRiBTaC94aALkkD9yrPicMpAkw1guTsANSsSXPxdQEiGA9xv8A9nc3fLTmSyjTyulhdHduqjRXz38DivmxL25KQFNskNsCXX7xtYkGI2vcytbwjAVGD/LH/Lb8/wB9U/wjg4YBZXTWwvSVVKtYR5i66VksyBKhCcIBCEIAEIQgAQhCABCEIAEIQgCBjHlrs0SNCOiYxOMosOWACQHA5LRPh03VwKctMaqtZhh7VrHnuXLjHLYQFl67T7s2R78mrodQoe5Poi1+KAhsHSRZpg73B+i1vCacUm2guEnz/SFCoUsK2IJtzzXuCJkXiFJoYUOaMtaoQLTN9N5F7fNZCafku23xmtsSwVXiaTWvg1KkkueANpzSR0ibdFOw2HLJ7znT+LbwSV2VCe44AQNRPOfp6dV0iuQsAGOcctR5IPeBB2cd9IJJNj9VZEA2sUxhm1ZOcgjQQNdL/NGI4ex7szgZgCxIsCTt4oYGM7RYgZnD3TJBPsw4HTQ9NI6lQcNiQBHeJn8EaxsOpUrinDGCtUF/ecdx96RA2CRErJ0SlCL7+ho6eiN1cZ2cvtfL7wd0q5bofyUjD0GPnUG8jMd+QVZ/F/k9TzXOMq1G0XFtqkGC06TYOk8gZPgVXjnKRdsimm8dFd2gx5r1f8OyfZUiA4z77gND0aZEHcTsFf8AA+EhoFlSdl8ALFbemyBC9TRUq4pI8hfa5ybYoEJUIVgrAhCEACEIQAIQhAAhCEACELpjJBKAOU4wWmJS0WeqRtSDdcs6SwdHpqNVB4m85ZFiL+ilueNt0xWbLSocU1hhnBAdjGCznBp5EwQp/CuJhtx3mu5cwf7hQaF2iQJuPQwnQF4+S2Sa8otp45RPxHF3FwLZaBtrPirLhuKNRkmJki3l+azysuF49rGuDjvItO1/kphN55Y2E3u5ZdJHGLlNUMW18QbkTG6MZ/lu8CrKXOB+5Yyih48xtSHMEu0daJGxvuNPPoqCvIBsZ05G6v01iaYIuFYvpTSeevoRpde6cxaynyZkVrf62/3BebctkU3OMw6oCASMzRFuduunIKwyHkfRd08M46DzNgqEk4ScfKPQRlGcFLPDX1K/so+w8lrVk8JQFCuaYNrEdJ2WqY6QvV1TU4qSPGXQcJOL8HSEJE0UKhCEACEIQAIQhAAhCEAC7pPhI0bkWS1WwehUEr4nTxNwuXvkdUHu6FcIQNgm674CcUbEO70cgkam30qpTJisvBHfS7sA5evnKYGGqb1bWjuja94hS0LyO5lo5ptIABMkASdJ6wnWU5XC69mHNLTvr+yn6aMZzxIiXQ6AnaeM9ncnu/eB0M2UD7NG76h/r/cKTh6GjJLpJ17xud4GgnyWw4prAtPD4EdjqT3kMI6Cekn6lQMV7QWNRt5iRHMgW6AjyV9U4M4e6Wnyj0VdjKTW/wCYGg3jMBsCbT0BPkVTtu42xL1Wk38t/gRuH1TABex1rBtvrfxUxRqLKbbjIPQJMTxSlTaXvqNa0Wkne9gNzY2Cqybsk5JdmnQ8VR3fAz+OqE414OwYB4ZQfmStFh8D3W/xHiw0IA05R5+ay/D6zsRWdVIgONhyAsB42v1lbbB0HOAa3YXnQL0dP9upbuMIwL3vse3yxhmFgg53mNi6QZnX1+AU3HYb2eHLjGZpzHwJiJ8IKl4XhkEOeZIMgDQcj1Kqe3XFvZUBTiTWloM6ZS0kxuIt0JHNVbNTvsjGvrIyFO2LchnA4nMpipez4MSrpaaKb7BCEKSAQhCABdMZPRDGSnAy0HyUNkpHTZAj0Tb6gIXLahC5JUYJbBCELo5BVXFhcHbRWqjY7D5mlKurVsHB+R1FrqsU14KcPPM+qX2h5n1KjVazm2yl0TMdNLdVycU78Dt15OdcoScX4PZQddkVJLv5E9mJdpPwU44d34z6BVmGJdBgi4m2l9+SulEUV7Ka0+Ir8kdYRoE5y4iDe2o8t1Y4fFMZYMfr3jHjvv5c1VFpmZ8lb8Px9srzfYnfzVre8JN5M+ylZclHH33wJVxgeB/msvYtB5wJtA1Bg/RV3E8EPad5zngAWcQRzmI1/MrQvqACSYHNZ/F1M7nHnIHQaBcSfB1RH3smX7RcZp0f4dJrX1uWrWTu4A68h5nrR4PgDqzg+rLncztOwGgHQI7NcLkjNrN/HeTzlb/DYQNGi3dPpo1r9zL1GplN/sQuF8JFMAARCvOG1y0Oy0y68EggaDQTyn4lRypeFwuIpsDR7ImQSZcJNs1oMTB8J6SuddJKCj8TjTJuW4kjGvmPZO/5DqvO+0vEf8VjiBOWiPZxYjMHE1CI6w0/7FsOO8crYag+q9tMR3WiXEucZDIA1BOU7WzaRKw/ZXAON33JMk851JPMmVW0VeZbh98sLBreGUMrApi5Y2AulsmawQhCABKxslJCeyiAdP3uobJSEEeBCWoSLpKzd00oRLeAcZQhC6OQQhCABIlQgCj4pRId3YBI1idP2VByVPxt2+7y3VzxZlgeSrl5z2jFxuz8V/B6n2XJSox8H/JI4bRzNc195ABtrc7ILKUkRU2E9/8A+Wv9+pTnD9z4Jx5qTYtjaQdPI+HoqKlhBqNRCE2n4/4hMNRpzmbm7pOsi5nY6i56JDxJh+98D+SD7X8TP+J890lSuWxLC6wzFtxMGYnr81DeTNu1Ds4XQ63FMABzAA6GbLp+PptBJe0AanMEz7UOYe7DhfvjuxG589Y+6vPsJhq2JqZ3ZSZtAgAcmtjujyVrTab1fJ1VqPRr/E0nZ8lzy78Ti71MrYKk4Pw6owjMGgQdJ1tGvn6q8XpYLCwZM3l5G69TKJ5EH0K0aztZsghVWN4limtysqkcjlaT4SQVT1enlbhxHUWqGUyB/wBQcd7bFU8O27aIzv8A97x3QeRDL/8AqKy4Jg8rQqrAcLcXl7yXPcZc46krTUWQAE+ir04pHFs9zHEIQrAkEIQgDplQhOCoPBMoUYJTCUIQpIBCEIAEIQgAQhCAGcVSzNhVeHw4ILTq0+oOn5K6VfiaUVGkb2PgqOuqVlLflcj6LZ1y914OWNawROs6nlquhWbMSJ5Ty/uE1jGEgQwO1NzEWMHrePim6DCC3+EG9Q4ENkcvQW+i8vgfKTk90uyTVdYwQDBiem8crj1UKhi6hdBNOLc5O5HjHlI3sptSiHaif7g/MD0Wb45xemwmlQaHVNC7VrNfV1zbQSZ5FtVbse2KOoyiotNZf0Ou1XHAP+3YZc8DOReGn7vi4fA9VM7NYMRI26fmq3gHAj7zrk3JPzK2WHo5QvS6XTqmOEVbJeEPIQhXBILg0wdl2hAHIpgbLpCEACEIQAQiEqFBOBIRCVCAwJCISoQGBIRCVCAwJCISoQGBIRCVCAwMuouzSHkDcQL3G50ta3zuo2Kw7hBzkxsQIPidb+OyEKJJNYZKKjG8aewQKYLuZdb0/VVrOOYo/wDi/wCJ/wD0hCoLR0r/ABH5eDis/E1RldUhp1DQG/EXjzU3hPZwNiwQhWa64Q4isHMmzT4fChoT0JUJ4kSEQlQgMCQiEqEBgSEQlQgMCQiEqEBg/9k="/>
          <p:cNvSpPr>
            <a:spLocks noChangeAspect="1" noChangeArrowheads="1"/>
          </p:cNvSpPr>
          <p:nvPr/>
        </p:nvSpPr>
        <p:spPr bwMode="auto">
          <a:xfrm>
            <a:off x="155575" y="-1912938"/>
            <a:ext cx="37814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3588259" cy="74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743200"/>
            <a:ext cx="2649483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5105400"/>
            <a:ext cx="2514600" cy="1244203"/>
          </a:xfrm>
          <a:prstGeom prst="rect">
            <a:avLst/>
          </a:prstGeom>
        </p:spPr>
      </p:pic>
      <p:pic>
        <p:nvPicPr>
          <p:cNvPr id="14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57" y="1981143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752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Show continents, countries, and divisions within countries. </a:t>
            </a:r>
          </a:p>
        </p:txBody>
      </p:sp>
    </p:spTree>
    <p:extLst>
      <p:ext uri="{BB962C8B-B14F-4D97-AF65-F5344CB8AC3E}">
        <p14:creationId xmlns:p14="http://schemas.microsoft.com/office/powerpoint/2010/main" val="35806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705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706028" cy="2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0257" y="2209743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Are issue maps, showing things like: land use, language, and population in an area.</a:t>
            </a:r>
          </a:p>
        </p:txBody>
      </p:sp>
    </p:spTree>
    <p:extLst>
      <p:ext uri="{BB962C8B-B14F-4D97-AF65-F5344CB8AC3E}">
        <p14:creationId xmlns:p14="http://schemas.microsoft.com/office/powerpoint/2010/main" val="37357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3" y="457200"/>
            <a:ext cx="8229600" cy="990600"/>
          </a:xfrm>
        </p:spPr>
        <p:txBody>
          <a:bodyPr/>
          <a:lstStyle/>
          <a:p>
            <a:r>
              <a:rPr lang="en-US" dirty="0" smtClean="0"/>
              <a:t>North </a:t>
            </a:r>
            <a:r>
              <a:rPr lang="en-US" dirty="0" smtClean="0"/>
              <a:t>Africa</a:t>
            </a:r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5863613" cy="58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48200" y="2514600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1666425"/>
            <a:ext cx="0" cy="848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432741" cy="9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733800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447800"/>
            <a:ext cx="1186242" cy="111625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" y="1447800"/>
            <a:ext cx="3962400" cy="4876800"/>
          </a:xfrm>
        </p:spPr>
        <p:txBody>
          <a:bodyPr>
            <a:normAutofit/>
          </a:bodyPr>
          <a:lstStyle/>
          <a:p>
            <a:r>
              <a:rPr lang="en-US" sz="4000" dirty="0"/>
              <a:t>North Africa </a:t>
            </a:r>
            <a:r>
              <a:rPr lang="en-US" sz="4000" dirty="0" smtClean="0"/>
              <a:t>is dominated </a:t>
            </a:r>
            <a:r>
              <a:rPr lang="en-US" sz="4000" dirty="0"/>
              <a:t>by the Sahara Desert. Most people that live there are Muslim.  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15000" y="1666425"/>
            <a:ext cx="0" cy="848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77000" y="1666425"/>
            <a:ext cx="0" cy="848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39000" y="1674738"/>
            <a:ext cx="0" cy="848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001000" y="1674738"/>
            <a:ext cx="0" cy="848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16260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4" y="3352800"/>
            <a:ext cx="151986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76800"/>
          </a:xfrm>
        </p:spPr>
        <p:txBody>
          <a:bodyPr/>
          <a:lstStyle/>
          <a:p>
            <a:r>
              <a:rPr lang="en-US" sz="4000" dirty="0"/>
              <a:t>a document or physical object which was written or created during the time under study</a:t>
            </a:r>
            <a:r>
              <a:rPr lang="en-US" sz="40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16260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0" y="4495800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4" y="3352800"/>
            <a:ext cx="151986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000" dirty="0"/>
              <a:t>a document or physical object which was written or after the time under study.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pic>
        <p:nvPicPr>
          <p:cNvPr id="3074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093604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078705" cy="16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532283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1841154" cy="12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razywebsite.com/Pg-Free-Clipart-Graphics/Images_US_Independence_Day_Fourth_of_July/Printable_American_Flag_Clipart-01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882760" cy="8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4478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to settle in an area and take control of its government (usually for natural resources).</a:t>
            </a:r>
          </a:p>
        </p:txBody>
      </p:sp>
    </p:spTree>
    <p:extLst>
      <p:ext uri="{BB962C8B-B14F-4D97-AF65-F5344CB8AC3E}">
        <p14:creationId xmlns:p14="http://schemas.microsoft.com/office/powerpoint/2010/main" val="1420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</a:t>
            </a:r>
            <a:endParaRPr lang="en-US" dirty="0"/>
          </a:p>
        </p:txBody>
      </p:sp>
      <p:pic>
        <p:nvPicPr>
          <p:cNvPr id="614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161095"/>
            <a:ext cx="2223655" cy="14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36" y="5181599"/>
            <a:ext cx="2172563" cy="14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514600"/>
            <a:ext cx="2971800" cy="223433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ttp://classroomclipart.com/images/gallery/Clipart/Maps/Clipart/south_af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78090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lipartguide.com/_named_clipart_images/0511-0809-2919-5143_Happy_Caucasian_Family_clipar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8472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371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A series of racist laws that prevented people of color from becoming powerful and wealthy.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9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800600"/>
            <a:ext cx="954773" cy="740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b="1" dirty="0"/>
              <a:t>=</a:t>
            </a:r>
          </a:p>
        </p:txBody>
      </p:sp>
      <p:pic>
        <p:nvPicPr>
          <p:cNvPr id="5122" name="Picture 2" descr="http://www.eco-pros.com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538282" cy="24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3668424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75">
            <a:off x="6701477" y="411137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764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 supply of materials produced by the Earth that are valuable to human society.</a:t>
            </a:r>
          </a:p>
        </p:txBody>
      </p:sp>
    </p:spTree>
    <p:extLst>
      <p:ext uri="{BB962C8B-B14F-4D97-AF65-F5344CB8AC3E}">
        <p14:creationId xmlns:p14="http://schemas.microsoft.com/office/powerpoint/2010/main" val="30505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pic>
        <p:nvPicPr>
          <p:cNvPr id="5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6.fanpop.com/image/photos/32500000/one-direction-The-Official-Annual-2013-one-direction-32588427-1600-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2089073" cy="1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ata.whicdn.com/images/31451079/one-direction-symbol-image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02128"/>
            <a:ext cx="2163041" cy="21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3886200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4478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spread of customs and ideas from one culture to </a:t>
            </a:r>
            <a:r>
              <a:rPr lang="en-US" sz="4000" dirty="0" smtClean="0"/>
              <a:t>another.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0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155575" y="-19129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307975" y="-17605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0" y="371318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24" y="544489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media.npr.org/assets/img/2011/09/28/Nationalism_2-c933cc104b96c52fc8fc181ec6ad98f3965b6c7f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5241265" cy="39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Is a </a:t>
            </a:r>
            <a:r>
              <a:rPr lang="en-US" sz="4000" dirty="0"/>
              <a:t>feeling of pride in one’s country or group.</a:t>
            </a:r>
          </a:p>
        </p:txBody>
      </p:sp>
    </p:spTree>
    <p:extLst>
      <p:ext uri="{BB962C8B-B14F-4D97-AF65-F5344CB8AC3E}">
        <p14:creationId xmlns:p14="http://schemas.microsoft.com/office/powerpoint/2010/main" val="9652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7976</TotalTime>
  <Words>224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Clarity</vt:lpstr>
      <vt:lpstr>Sub-Saharan Africa</vt:lpstr>
      <vt:lpstr>North Africa</vt:lpstr>
      <vt:lpstr>Primary Source</vt:lpstr>
      <vt:lpstr>Secondary Source</vt:lpstr>
      <vt:lpstr>Colonize</vt:lpstr>
      <vt:lpstr>Apartheid </vt:lpstr>
      <vt:lpstr>Natural Resources</vt:lpstr>
      <vt:lpstr>Cultural Diffusion</vt:lpstr>
      <vt:lpstr>Nationalism</vt:lpstr>
      <vt:lpstr>Symbol</vt:lpstr>
      <vt:lpstr>PowerPoint Presentation</vt:lpstr>
      <vt:lpstr>Physical Map</vt:lpstr>
      <vt:lpstr>Political Maps</vt:lpstr>
      <vt:lpstr>Thematic Map</vt:lpstr>
    </vt:vector>
  </TitlesOfParts>
  <Company>DMPS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Patterson, Andrew</cp:lastModifiedBy>
  <cp:revision>37</cp:revision>
  <cp:lastPrinted>2016-09-15T12:08:09Z</cp:lastPrinted>
  <dcterms:created xsi:type="dcterms:W3CDTF">2013-08-28T19:11:54Z</dcterms:created>
  <dcterms:modified xsi:type="dcterms:W3CDTF">2017-08-25T13:15:00Z</dcterms:modified>
</cp:coreProperties>
</file>