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5" r:id="rId3"/>
    <p:sldId id="299" r:id="rId4"/>
    <p:sldId id="300" r:id="rId5"/>
    <p:sldId id="336" r:id="rId6"/>
    <p:sldId id="338" r:id="rId7"/>
    <p:sldId id="307" r:id="rId8"/>
    <p:sldId id="308" r:id="rId9"/>
    <p:sldId id="309" r:id="rId10"/>
    <p:sldId id="310" r:id="rId11"/>
    <p:sldId id="311" r:id="rId12"/>
    <p:sldId id="312" r:id="rId13"/>
    <p:sldId id="334" r:id="rId14"/>
    <p:sldId id="335" r:id="rId15"/>
    <p:sldId id="332" r:id="rId16"/>
    <p:sldId id="333" r:id="rId17"/>
    <p:sldId id="313" r:id="rId18"/>
    <p:sldId id="314" r:id="rId19"/>
    <p:sldId id="317" r:id="rId20"/>
    <p:sldId id="318" r:id="rId21"/>
    <p:sldId id="345" r:id="rId22"/>
    <p:sldId id="346" r:id="rId23"/>
    <p:sldId id="319" r:id="rId24"/>
    <p:sldId id="339" r:id="rId25"/>
    <p:sldId id="340" r:id="rId26"/>
    <p:sldId id="341" r:id="rId27"/>
    <p:sldId id="342" r:id="rId28"/>
    <p:sldId id="343" r:id="rId29"/>
    <p:sldId id="344" r:id="rId30"/>
    <p:sldId id="328" r:id="rId31"/>
    <p:sldId id="320" r:id="rId32"/>
    <p:sldId id="331" r:id="rId33"/>
    <p:sldId id="324" r:id="rId34"/>
    <p:sldId id="325" r:id="rId35"/>
    <p:sldId id="326" r:id="rId36"/>
    <p:sldId id="327" r:id="rId37"/>
    <p:sldId id="296" r:id="rId38"/>
    <p:sldId id="294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>
        <p:scale>
          <a:sx n="100" d="100"/>
          <a:sy n="100" d="100"/>
        </p:scale>
        <p:origin x="21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E0875C7-6C4B-44C3-9523-04AEDF54FA7E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DF91CD6-85B1-480D-9F06-C8B52F73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9FFF9F2-8FBA-4BB9-990E-6115620A54A9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AE94DD1-AF8B-4EA4-96B6-BACD3132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94DD1-AF8B-4EA4-96B6-BACD31323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4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Sub. Africa Vocab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Patterson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document or physical object which was written or after the time under study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pic>
        <p:nvPicPr>
          <p:cNvPr id="3074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8382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18" y="3710637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8" y="863203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58" y="35814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" y="1353848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87403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5" y="4139803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razywebsite.com/Pg-Free-Clipart-Graphics/Images_US_Independence_Day_Fourth_of_July/Printable_American_Flag_Clipart-01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53" y="1346470"/>
            <a:ext cx="882760" cy="8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42" y="222923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23" y="1801471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699689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09" y="1320946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945953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settle in an area and take control of its government (usually for natural resources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227" y="3069649"/>
            <a:ext cx="954773" cy="740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b="1" dirty="0"/>
              <a:t>=</a:t>
            </a:r>
          </a:p>
        </p:txBody>
      </p:sp>
      <p:pic>
        <p:nvPicPr>
          <p:cNvPr id="5122" name="Picture 2" descr="http://www.eco-pros.com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68" y="2133600"/>
            <a:ext cx="4415068" cy="30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41" y="1946563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39" y="2391393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97" y="28595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63" y="28595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97656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3668424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75">
            <a:off x="6656624" y="337719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903" y="3959657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4080412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supply of materials produced by the Earth that are valuable to human society.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pic>
        <p:nvPicPr>
          <p:cNvPr id="5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" y="2188368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6.fanpop.com/image/photos/32500000/one-direction-The-Official-Annual-2013-one-direction-32588427-1600-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4867276"/>
            <a:ext cx="2089073" cy="1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ata.whicdn.com/images/31451079/one-direction-symbol-image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58" y="4440686"/>
            <a:ext cx="2163041" cy="21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0399" y="2979362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spread of customs and ideas from one culture to </a:t>
            </a:r>
            <a:r>
              <a:rPr lang="en-US" dirty="0" smtClean="0"/>
              <a:t>another.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</a:t>
            </a:r>
            <a:endParaRPr lang="en-US" dirty="0"/>
          </a:p>
        </p:txBody>
      </p:sp>
      <p:pic>
        <p:nvPicPr>
          <p:cNvPr id="614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4862945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9091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667000" cy="17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lipartguide.com/_named_clipart_images/0511-0809-2919-5143_Happy_Caucasian_Family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71" y="2301153"/>
            <a:ext cx="18472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30" y="21943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0" y="23467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0" y="24991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0" y="2651558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06" y="2971437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8455" y="2109064"/>
            <a:ext cx="2971800" cy="223433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ttp://classroomclipart.com/images/gallery/Clipart/Maps/Clipart/south_afr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664348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of racist laws that prevented people of color from becoming powerful and wealthy.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155575" y="-19129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307975" y="-17605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354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73" y="1364585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64584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025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6" y="16002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0" y="371318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24" y="544489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media.npr.org/assets/img/2011/09/28/Nationalism_2-c933cc104b96c52fc8fc181ec6ad98f3965b6c7f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06" y="2756996"/>
            <a:ext cx="7173119" cy="53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each of the following slides there is a picture and a vocabulary word. </a:t>
            </a:r>
            <a:r>
              <a:rPr lang="en-US" u="sng" dirty="0" smtClean="0"/>
              <a:t>When called upon,</a:t>
            </a:r>
            <a:r>
              <a:rPr lang="en-US" dirty="0" smtClean="0"/>
              <a:t> your job is to guess what the word or phrase means based upon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feeling of pride in one’s homeland; a group’s identity as members of a nation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635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543049"/>
            <a:ext cx="1981200" cy="191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59" y="4114800"/>
            <a:ext cx="1943941" cy="19377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24300" y="22098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4300" y="2540499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51816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49530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1186406"/>
            <a:ext cx="121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/>
              <a:t>?</a:t>
            </a:r>
            <a:endParaRPr lang="en-US" sz="1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960290"/>
            <a:ext cx="121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/>
              <a:t>?</a:t>
            </a:r>
            <a:endParaRPr lang="en-US" sz="14000" dirty="0"/>
          </a:p>
        </p:txBody>
      </p:sp>
    </p:spTree>
    <p:extLst>
      <p:ext uri="{BB962C8B-B14F-4D97-AF65-F5344CB8AC3E}">
        <p14:creationId xmlns:p14="http://schemas.microsoft.com/office/powerpoint/2010/main" val="3362013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shape, sign, or item that is used/connected/represents something else.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79249"/>
            <a:ext cx="1981200" cy="19187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10000" y="38862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0" y="4191000"/>
            <a:ext cx="1295400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19700" y="3581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Recycling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342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7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2054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80" y="4167621"/>
            <a:ext cx="2703220" cy="26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perfectworld.org/clipart/nature/river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825336" cy="1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c/8/8/0/1194984711121414406tree_branches_and_roots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295866" cy="22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8938">
            <a:off x="3675478" y="254444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930">
            <a:off x="4676131" y="5029251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-685800"/>
            <a:ext cx="4525297" cy="3200400"/>
          </a:xfrm>
          <a:prstGeom prst="rect">
            <a:avLst/>
          </a:prstGeom>
        </p:spPr>
      </p:pic>
      <p:pic>
        <p:nvPicPr>
          <p:cNvPr id="11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68278" y="846722"/>
            <a:ext cx="1066801" cy="13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show what </a:t>
            </a:r>
            <a:r>
              <a:rPr lang="en-US" dirty="0"/>
              <a:t>a region looks like by showing </a:t>
            </a:r>
            <a:r>
              <a:rPr lang="en-US" dirty="0" smtClean="0"/>
              <a:t>things such </a:t>
            </a:r>
            <a:r>
              <a:rPr lang="en-US" dirty="0"/>
              <a:t>as deserts, plains, and </a:t>
            </a:r>
            <a:r>
              <a:rPr lang="en-US" dirty="0" smtClean="0"/>
              <a:t>mountains.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92347"/>
            <a:ext cx="4151020" cy="41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15836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xQWFRUVFxQXFRgYFBoYGhgaFRcYGxcYFRYYHSYeGBkjHRcWHy8gIycpLCwsFx4xNTAqNSYsLCoBCQoKDgwOGg8PGiokHyQtKSwsKiwsLCwsLC8sLCwsLC0sLCwsLCwsLC8sLCwsLCwsLCwsLCwsLC8sLCwpLCwsLP/AABEIAOcA2gMBIgACEQEDEQH/xAAbAAABBQEBAAAAAAAAAAAAAAAAAQMEBQYCB//EAEEQAAEDAgQDBQUGBAUDBQAAAAEAAhEDIQQSMUEFUWEGInGBkRMyobHBFUJS0eHwI2KC8RQzQ3KSByRTg6KywtL/xAAaAQACAwEBAAAAAAAAAAAAAAAAAwEEBQIG/8QALxEAAgIBBAEBBgUFAQAAAAAAAAECAxEEEiExQRMFIlFhsfCBkaHB4RQjQnHRMv/aAAwDAQACEQMRAD8A9LQhC0jKBCEIAEuDMg+JSKo4lTePcc4GZABIv4JVscxG0y2yNAuKtVrWlziA1oJJOgA1JWX412kxTHRTotygAyWuqAyAbFsDWR5Kt/7zHkWdkEghgcymb3zkuhxHInbRUlhrOVgvSe14wWWA4m6o4kmZOokA32nQK9Yo/C+yD2DvOY3wl3ropX2bXzRFpN+7cbaun4Jy1VK/yKrpm/By+qGlpOl/kojapzeanY3hjmtaS/WJGXS06yqTFYz2b8sOdYGzec2+CmGoqnPEXyTKmyMMtcFpiMVk7wP6+Sh8QxnfImbCLQW9Oc/mu6mLDmHugEgQYAIuJlMYbBAmTqdU3GXnBxnEcZLDhnEWu7roDmi0xcCBP0VPjcS9tTvElujHGLi5Gmtpv+xOq4f2bmvaLt258wqbHhz6hIlrSZyzYcza2vTlMpexxlwM3qUeTScKLXsnLoYk3ne06akW5KwAWVwuIfRcHNgyO80zBjlEwU5i+2Tg0ZKJzyMwce7G8OF58lxOEsjITjg06FmHdr3upk08O/OBJzEezb1LxBPhAlS+ynFatenUNbLma+AGtIAbkbGpOpzbpe1oYpJl2hKhQdAqutw6oHlzCCCZgyCOcHdWiF1GTj0cyipcMh4dlTMC4AAa3knwhTF1T1S1GQiUnJ5YRiorCOEISLk6I6EKNXpEXD3eAg6nryWkZRJQq32pI1qyN8vInnadlMpUS0kl5d4x9FBODqtVDRJ/cKK+uDcPbNxqOoI+Y9fJ43J5afmko8NabNpjlZttrcth6LE1mqk5uuL4+ptaPTRUFZLv6FfQwMOBaacjQDMdLfi5GPNavg7j7ISQSCQY8ZGvQpnh/BWsu5rZtAjT8/3zVixgGgA8BCoIfbNNYR0hCFJXKbjWJhwabCJHI8zOlpA8+qw+OxtX201cmSSKZYZbE7nZ0RO1rL0TiuFa+mczQYEiRO4J8rfAclma+Da4QGsHi0R6Quq7vRnuxkm6SdO0cwjWOaLqZTpAaKrbhnzct0MQ2DM2JO/69E7SxD2e8JHMX/VbFGurt4fDMmUGiwqARdRnMaNDHgVwK+e+2y5qUQbn4FLt9owhY4OPC8/f/QjB4zkcOHBXJ4S0phjngWa/whp255h4KRh69Q+83LEX1meX6p61lDWclh6O7PQ07hQAyycszE2nnHNS+DYIMDyB7zvg23zlM16uXV4aDzH1Vhg3AsEGeq4eprs4iMjp7K3mY+hCFyMBAQmOKOqMovdRaH1GiWtJ15/CfFAEsNGnxSB0eCy3Zrteav8ADxBDXmADECeR2vt/Zah7vgpawQnkRxSIQoJIyQpVGx1m5sxaARMbgkSP3fktEyjurVi/79FCqY4AkEOMWsNfDePzUIYhxMl79o/htuN/Df0XZruAHeJsDJABve42sR6LB1etk5ba3hfU0dJp5WTwsZ75Lng9VlR4BEATAcIkgaAb8/JaICFgn13GJOmm3yWk4PxhxAbVHg+1/wDcPqs+EvDNa3T2KKlJpsukxicaynGYxOnqJ+c+RT6RzQRBEg6hNKRE+1qX4twNCLkkAXGsgjyUxI1gAAAAAsANo5JUAN4hktcOYPyWXWnxM5HQJMGAswkW+BF3aBC5e2QRMdUw3CuB98xM+NwfzHmkiCShCEAOt0XNWlm3I8DC6ZoorzWBMBpHeIJ/qyjUfyjzKej0EHmKYuNwRfThpGdt2OcJhw0nm06EDYlQuDdqqbq5pOa6m4hrYcAAKjXOzMnzEHQ+itKIdHeib6aa216Qs92n4ICfbNF/9SOmjvLQ9I5K3pZR34l+BX1KlszH8TaIVP2c4t7Vga901G26uGzup2P6q7yeq1GscGenlZEY6Erm7hc5eaCdhooJMz2m4M0TWaAB98R+IxI8zp1UTC8Xr0gAO+2BDXzIBFodrERzELXPYCCCJBBBB0IOoKqsZwZ76mYOblhoggzYR5pkZLqQqUX3EpcXx3F1gTRa2kKQzvPvkxtcCxg2AmxurGn2ubAmk6YEwRE7xOytsFgBTaRYk+8Y16Ry/VRD2bo8nD+pGYhieCYouJricsgc7qUqfifv+S610pRok4idJUrblB+R+rVhpIKr3OkyVFzVAdG7xeN7IDqvJp9V5fB6jTaaNCfl/HBJVthfcb4Kmol0d4Cen78VdYb3G+AUobd0ixwXESyzrt+I/RW7HgiRcFZtSMHjCw/y7j6jqmqRn2U55RfITdDENeJaU1jseyk2XHwG58EwqKLbwlySZWa4vjqIMUxJnvFvu/qfBQeI8YfWse638I+p3UFJnNPg0K9Cmv7n5FrhD7Rwa3UzY9BJUnE8PezUSOY08+Sp8FiTTqNeBOU6cwbH4ErdArmMFJFLU6ONT48mUQr/ABXCmPuO6emnmFU4nAPZqJHMXHnyXMoNGfKDQ1T0XSSmLLuFehpW4p5LUdftio7evmcyhdLtgg3FkxaVZ5YP2g2uI/r/AAZZvBKlIwSJF2OEiY0PQ9FseH4w1GB0Q7R3Qix/MKp7RYdxp52XLS1wjlofKDPko2H4qaZH3m/fHLqOvRanM18ylCW3s0rzsuFyx4IBBkG4PMFdJZZBCEIAEISZhzQBHKpuI0PaOIiW2HopWLymXCq4dGuHLYEGDEqJUxIAaG1GiNcx1t89/Nce07GoKC8/sVtJN1z3pZZA+z2fh+J/NOUqIaIaIC6c5z3AB9PWCfSPHWFY0+GtAEkkwJv+iwsM9NTqYWR3YK9W2GMUx4KMcJTmM8EWiRyn5EFSsOAGgNMgf3+qEsHdk1JcDVPiDSQIdJjUREqSiUxWxoaYgymOLSzjgrxkpS2J8jmJxDmsOVxGmhI3HJVD3kmSST1MqTisZmEARzUN7JBB3Smy5XDaujpCjMwMH33xaBmI05xqpKgYhzDtl7Rzc0epC3qzPZ3hWY+1cO6PcHMjfwHz8Ff4nElujXO00BO4Bi2o1iydWuDJ1lilJJeB9IUxhcXnJ7rmgRdzS2ZnQHlA9UYzFimBaSdAmpNvCKLaSyyjCEJp+Ma0nNNhOmtpgfqtMzMDwqNbdxAA5+MBdDGMNi5t/wCYJulXp1gQIMayLfEX0XRosGtNs/7R66KTro6JbBBhzHCDuCD81nsTg20Kga2cjgcs3g7tn01V5lgQLKr4lwslgD6tQaOa4MmMsX0MyCdeZ5WT/UOuxLx5LlWnVlTfnwSeEYvIfZn3XHudCdvA/PxV2sdQxJpRndnyuBDspbIaRa+9j6rXscCARcESPA6K5Jxl70emcQUlmMu0dIVdxTj9DD/5rwHbMHeef6ReOpsslxHtRiMT3aQNGmdwf4jh1cPc/pv1UKLZ05JFhx/to+nVdRoMDnNs57pgO3DWiJjnOvNUTsJWcS51SpLrnvkXNzYWHkrXg3Z4NiQtGMA3krMa8IqTtyyPxCgySP4bTE95g5wTMeHhHW0XD1Kf+o4PcHNDu60mCHGRAl1geo9FaYxoicrXbd6PmVSYvDjMHZabSDq1zSRIvymdPRL1VCtj8/AUTUZLd15O6OOaSf4cAGRLQPCOohWDeINJAg357KNQ4E2oA9znAPBIyjNYWve237lVlOk1r8sPBGYX0tAPz+a804uPZ6iqFLyqzQPwjCZLGknUloJS/wCGGUtb3JBu0RBIiRG6sKdCkGML3mXszSNLAF2g6pv2IOYsdIaJuCDEkbgDVpvpY8lZpis5kZ2pultxX2UmIqZbGo4lp00tlIN9/fafEDqmnMqOGYNc6w1yiRE2vfX4Jl3GLkFxBki45GOSvuB1XvgsLbsBGYTvcjcWITJXwmtrTFf09umcbFJFLS4YX1D7Wm9kDcxN7ac4nyU1vCWD3SRfcz81a8Qe81IcWkAbAzJj4R81WV8TUb9wEXvmiBeC47D9+FNrnBqRtbSl0cHht/et4XS/Zn83wTmHxTnOgtaBe4eDyi2t+96KSudoz1ZfEm8FruB9nbKAS0nXWY5bq4lUPDaTi8OABAMESND0/eis/sml+E25OcPr1T9+/lmNlZe3rJMVXxRhLhyiB9VMpYRlOXCRa8ucbDxJvbXVV+IxntDEQ0Gev7umVyUZIJVSsi8Eb2cG+ice4tPRMV8c0ENI16pXYxrbEyIsr3qRzjJT9CzapKLwzupGoTIrAuI3ET5qL9pi9j06/kmMLiT7S/3iAfoky1EMpJlmGgtcZOSxhcff+v1NLwvCiMxE37vSN/X5KyCadTLWxTgEREzGt+vNRwK8QTTmbWdEAXB+fqq0nueTqEdsUir4tQkPml3ZMjZwkgROhJj52WJ+38VTJw4hgbLWmJOW+Uhx6QJ+oXpgw7ngtq5SLEZZF5PPy+Ky/GOyDWvzsYXiS4XLi0kyZE3CZVd6T5WUMVbueHLHwMtg+BtnM4ySZJJkk8ydSVdYemxmjZS5YtEJvE1wxjnHRoJ9F1L2hN8VrH6luHsyuPNkm/0X3+JcYXGA6Kcsn2drOdErVrfi+OTzU0s8A9gNiJ8VFxFCk0d5rBJgd0anQaKWkLZ1UnJVU+OspDK97gwWaWuADYmA465R9OSUcODngl77m8un3iL/AKp3iPDi8d3KLcv0VQDXoEAw5k3AEECfu+U2PNZOs0cp+9X+Rcp1EoNNPo2tXE0/dbUyZe7AERcHTQGAdeaZp8QpUw57quewMeAJgAb/AKKiq9vKdGkA2jUqvA0gNAvYFxk+gKrR/wBQ675BwrYMiJdof5sv0VWOnsa/8lpWx7bHMRWzhzpjNmMjaZNlYdlqhNaBVMAExl2zAxJGkReZWUONcIyUzI/E8keBAgkeYTZwuIqiHVHgG8NOUf8At1HjK5q0NjeXwXdZq6pxUYvODe42rDnGQJLoJ03hQ6NRzt6bhbNEnx9Vk8N2cqUznY94cN5+B5joVpWcYpMY3OQwwJAaYBGugsFN2knX1yRTqoWcPjBMZhmNMhrQeYAC6e5V32jSrNlrnQC5sgXBjWCCdwQYn4opUGuJipV/5Ecr6eXqqE8rhir9V3GP5lrgsQWPB8iOY/d1Zu4zyb6n9FQYfDZTOZ7raF0j0StxpMfwqk/7ZHqFMM44OtLXFwyyVjMY8uzZw2djpqNBzifVRi52XMKzL+AHK3X81Nr8OqkSKbHDLIn3pvpPOG+qiU+GVi//ACGW1kCDOsEje3onYx2WN0fB3jKLSc9yRt4clSY2raS7LcX1i+ngtg3hLjdxAPQTf1VbxHs2/wB5kO5jQzzEpck3yWKbq17uTLNq3E1Zgg+7qBrp4x0jorrhmLZTfmewOHqW9QNJTOK4a6kRnZlnQwPmNxyUVtRxdGS0wDI63jXl6pZa92Ue+GeiU6gcA4GQQCD0Kht4SBo+oNB7w+6PDz8Z5qr4RjnUoY+7D7sag3Ppqr6lXa4S0g/vkrCbwYlkNsmhihgS10+0e7WxNjJMTvaealqNU4jTbq8W8Y9QqPF9sQCQwNgWl5ifKQociYUzn0ib2hxzWNyw1zzpIByj8V/h+i887Q15LKQ+8czvBpsPM3/pVtjuLN79So8fzH6Ab8oCo+GU3V6pqOEToOTRoP3uSrGjrdlu5rhDtVJaej00+X9/wabs9g8rQVeJjB0srQE+vRJYPNt5YIQhSQCaq0A7VOoQBWv4I0lds4OwKehRhE5ZB+yWJ5mFa0TGikIRgjJCdxOlF3RpaDvtZVGOwWHeS4k3IB94CSbDlqPn1WjASoaySngzGBwDWVmQ7LAfryMkgwCTcg36RsrWsMzsrXkOAmwOkj8Q6x68lIr1XAktOUtGskDrMdAojsc8mDUpza5JnexnpfTmvP67ErcLxwa+m06nBSkNUj3gTUcY2It5wPD0UqtiH90MPvECephN4lj+6RlgiCW6Tv1iUcEwtf27Wy0saQ4mNBMgeJj5qio4NOumFKc49fM2TWwAOUD0Srms8hpIEwCY59FEHET/AOGr6D8098mcTUKGceZgUqmhMxawBjxMx5FPOxTQ1rnS3MQACDMu0BA3UYAg8dxlNtMh5gy3LaZJJgDxykSs79pU7d4X/c+Cncb4lSe6C5haAMtw6ZOvjIiOg8FVVcUXwabgBJvlzT8eh9V1DTT1EtsFyu+SlfYo8y66LUCQuoURuGe4Q6oHNIIIDIkHkZ+K6+z27Fw0326ctvJI8Yyb0FhI54kbDxVRiBTaC94aALkkD9yrPicMpAkw1guTsANSsSXPxdQEiGA9xv8A9nc3fLTmSyjTyulhdHduqjRXz38DivmxL25KQFNskNsCXX7xtYkGI2vcytbwjAVGD/LH/Lb8/wB9U/wjg4YBZXTWwvSVVKtYR5i66VksyBKhCcIBCEIAEIQgAQhCABCEIAEIQgCBjHlrs0SNCOiYxOMosOWACQHA5LRPh03VwKctMaqtZhh7VrHnuXLjHLYQFl67T7s2R78mrodQoe5Poi1+KAhsHSRZpg73B+i1vCacUm2guEnz/SFCoUsK2IJtzzXuCJkXiFJoYUOaMtaoQLTN9N5F7fNZCafku23xmtsSwVXiaTWvg1KkkueANpzSR0ibdFOw2HLJ7znT+LbwSV2VCe44AQNRPOfp6dV0iuQsAGOcctR5IPeBB2cd9IJJNj9VZEA2sUxhm1ZOcgjQQNdL/NGI4ex7szgZgCxIsCTt4oYGM7RYgZnD3TJBPsw4HTQ9NI6lQcNiQBHeJn8EaxsOpUrinDGCtUF/ecdx96RA2CRErJ0SlCL7+ho6eiN1cZ2cvtfL7wd0q5bofyUjD0GPnUG8jMd+QVZ/F/k9TzXOMq1G0XFtqkGC06TYOk8gZPgVXjnKRdsimm8dFd2gx5r1f8OyfZUiA4z77gND0aZEHcTsFf8AA+EhoFlSdl8ALFbemyBC9TRUq4pI8hfa5ybYoEJUIVgrAhCEACEIQAIQhAAhCEACELpjJBKAOU4wWmJS0WeqRtSDdcs6SwdHpqNVB4m85ZFiL+ilueNt0xWbLSocU1hhnBAdjGCznBp5EwQp/CuJhtx3mu5cwf7hQaF2iQJuPQwnQF4+S2Sa8otp45RPxHF3FwLZaBtrPirLhuKNRkmJki3l+azysuF49rGuDjvItO1/kphN55Y2E3u5ZdJHGLlNUMW18QbkTG6MZ/lu8CrKXOB+5Yyih48xtSHMEu0daJGxvuNPPoqCvIBsZ05G6v01iaYIuFYvpTSeevoRpde6cxaynyZkVrf62/3BebctkU3OMw6oCASMzRFuduunIKwyHkfRd08M46DzNgqEk4ScfKPQRlGcFLPDX1K/so+w8lrVk8JQFCuaYNrEdJ2WqY6QvV1TU4qSPGXQcJOL8HSEJE0UKhCEACEIQAIQhAAhCEAC7pPhI0bkWS1WwehUEr4nTxNwuXvkdUHu6FcIQNgm674CcUbEO70cgkam30qpTJisvBHfS7sA5evnKYGGqb1bWjuja94hS0LyO5lo5ptIABMkASdJ6wnWU5XC69mHNLTvr+yn6aMZzxIiXQ6AnaeM9ncnu/eB0M2UD7NG76h/r/cKTh6GjJLpJ17xud4GgnyWw4prAtPD4EdjqT3kMI6Cekn6lQMV7QWNRt5iRHMgW6AjyV9U4M4e6Wnyj0VdjKTW/wCYGg3jMBsCbT0BPkVTtu42xL1Wk38t/gRuH1TABex1rBtvrfxUxRqLKbbjIPQJMTxSlTaXvqNa0Wkne9gNzY2Cqybsk5JdmnQ8VR3fAz+OqE414OwYB4ZQfmStFh8D3W/xHiw0IA05R5+ay/D6zsRWdVIgONhyAsB42v1lbbB0HOAa3YXnQL0dP9upbuMIwL3vse3yxhmFgg53mNi6QZnX1+AU3HYb2eHLjGZpzHwJiJ8IKl4XhkEOeZIMgDQcj1Kqe3XFvZUBTiTWloM6ZS0kxuIt0JHNVbNTvsjGvrIyFO2LchnA4nMpipez4MSrpaaKb7BCEKSAQhCABdMZPRDGSnAy0HyUNkpHTZAj0Tb6gIXLahC5JUYJbBCELo5BVXFhcHbRWqjY7D5mlKurVsHB+R1FrqsU14KcPPM+qX2h5n1KjVazm2yl0TMdNLdVycU78Dt15OdcoScX4PZQddkVJLv5E9mJdpPwU44d34z6BVmGJdBgi4m2l9+SulEUV7Ka0+Ir8kdYRoE5y4iDe2o8t1Y4fFMZYMfr3jHjvv5c1VFpmZ8lb8Px9srzfYnfzVre8JN5M+ylZclHH33wJVxgeB/msvYtB5wJtA1Bg/RV3E8EPad5zngAWcQRzmI1/MrQvqACSYHNZ/F1M7nHnIHQaBcSfB1RH3smX7RcZp0f4dJrX1uWrWTu4A68h5nrR4PgDqzg+rLncztOwGgHQI7NcLkjNrN/HeTzlb/DYQNGi3dPpo1r9zL1GplN/sQuF8JFMAARCvOG1y0Oy0y68EggaDQTyn4lRypeFwuIpsDR7ImQSZcJNs1oMTB8J6SuddJKCj8TjTJuW4kjGvmPZO/5DqvO+0vEf8VjiBOWiPZxYjMHE1CI6w0/7FsOO8crYag+q9tMR3WiXEucZDIA1BOU7WzaRKw/ZXAON33JMk851JPMmVW0VeZbh98sLBreGUMrApi5Y2AulsmawQhCABKxslJCeyiAdP3uobJSEEeBCWoSLpKzd00oRLeAcZQhC6OQQhCABIlQgCj4pRId3YBI1idP2VByVPxt2+7y3VzxZlgeSrl5z2jFxuz8V/B6n2XJSox8H/JI4bRzNc195ABtrc7ILKUkRU2E9/8A+Wv9+pTnD9z4Jx5qTYtjaQdPI+HoqKlhBqNRCE2n4/4hMNRpzmbm7pOsi5nY6i56JDxJh+98D+SD7X8TP+J890lSuWxLC6wzFtxMGYnr81DeTNu1Ds4XQ63FMABzAA6GbLp+PptBJe0AanMEz7UOYe7DhfvjuxG589Y+6vPsJhq2JqZ3ZSZtAgAcmtjujyVrTab1fJ1VqPRr/E0nZ8lzy78Ti71MrYKk4Pw6owjMGgQdJ1tGvn6q8XpYLCwZM3l5G69TKJ5EH0K0aztZsghVWN4limtysqkcjlaT4SQVT1enlbhxHUWqGUyB/wBQcd7bFU8O27aIzv8A97x3QeRDL/8AqKy4Jg8rQqrAcLcXl7yXPcZc46krTUWQAE+ir04pHFs9zHEIQrAkEIQgDplQhOCoPBMoUYJTCUIQpIBCEIAEIQgAQhCAGcVSzNhVeHw4ILTq0+oOn5K6VfiaUVGkb2PgqOuqVlLflcj6LZ1y914OWNawROs6nlquhWbMSJ5Ty/uE1jGEgQwO1NzEWMHrePim6DCC3+EG9Q4ENkcvQW+i8vgfKTk90uyTVdYwQDBiem8crj1UKhi6hdBNOLc5O5HjHlI3sptSiHaif7g/MD0Wb45xemwmlQaHVNC7VrNfV1zbQSZ5FtVbse2KOoyiotNZf0Ou1XHAP+3YZc8DOReGn7vi4fA9VM7NYMRI26fmq3gHAj7zrk3JPzK2WHo5QvS6XTqmOEVbJeEPIQhXBILg0wdl2hAHIpgbLpCEACEIQAQiEqFBOBIRCVCAwJCISoQGBIRCVCAwJCISoQGBIRCVCAwMuouzSHkDcQL3G50ta3zuo2Kw7hBzkxsQIPidb+OyEKJJNYZKKjG8aewQKYLuZdb0/VVrOOYo/wDi/wCJ/wD0hCoLR0r/ABH5eDis/E1RldUhp1DQG/EXjzU3hPZwNiwQhWa64Q4isHMmzT4fChoT0JUJ4kSEQlQgMCQiEqEBgSEQlQgMCQiEqEBg/9k="/>
          <p:cNvSpPr>
            <a:spLocks noChangeAspect="1" noChangeArrowheads="1"/>
          </p:cNvSpPr>
          <p:nvPr/>
        </p:nvSpPr>
        <p:spPr bwMode="auto">
          <a:xfrm>
            <a:off x="155575" y="-1912938"/>
            <a:ext cx="37814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freeworldmaps.net/africa/africa-political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55308"/>
            <a:ext cx="2588919" cy="27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981">
            <a:off x="5896519" y="3145430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267200"/>
            <a:ext cx="3588259" cy="741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819400"/>
            <a:ext cx="2649483" cy="139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5181600"/>
            <a:ext cx="2514600" cy="1244203"/>
          </a:xfrm>
          <a:prstGeom prst="rect">
            <a:avLst/>
          </a:prstGeom>
        </p:spPr>
      </p:pic>
      <p:pic>
        <p:nvPicPr>
          <p:cNvPr id="13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14" y="266711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continents, countries, and divisions within countries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://www.freeworldmaps.net/africa/africa-political-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1" y="2438400"/>
            <a:ext cx="4036719" cy="42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15836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14" y="2667114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908425" cy="30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0" y="4343400"/>
            <a:ext cx="2355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Potential Topics</a:t>
            </a:r>
          </a:p>
          <a:p>
            <a:r>
              <a:rPr lang="en-US" dirty="0" smtClean="0"/>
              <a:t>Oil Location</a:t>
            </a:r>
          </a:p>
          <a:p>
            <a:r>
              <a:rPr lang="en-US" dirty="0" smtClean="0"/>
              <a:t>Birth Rates</a:t>
            </a:r>
          </a:p>
          <a:p>
            <a:r>
              <a:rPr lang="en-US" dirty="0" smtClean="0"/>
              <a:t>Crime Rate</a:t>
            </a:r>
          </a:p>
          <a:p>
            <a:r>
              <a:rPr lang="en-US" dirty="0" smtClean="0"/>
              <a:t>Land Use</a:t>
            </a:r>
          </a:p>
          <a:p>
            <a:r>
              <a:rPr lang="en-US" dirty="0" smtClean="0"/>
              <a:t>Education Rates</a:t>
            </a:r>
          </a:p>
          <a:p>
            <a:endParaRPr lang="en-US" dirty="0"/>
          </a:p>
          <a:p>
            <a:pPr algn="r"/>
            <a:r>
              <a:rPr lang="en-US" dirty="0" smtClean="0"/>
              <a:t>Etc….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special </a:t>
            </a:r>
            <a:r>
              <a:rPr lang="en-US" dirty="0" smtClean="0"/>
              <a:t>issue maps</a:t>
            </a:r>
            <a:r>
              <a:rPr lang="en-US" dirty="0"/>
              <a:t>, showing things like: land use, language, and population.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199"/>
            <a:ext cx="6019800" cy="37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13855"/>
            <a:ext cx="8229600" cy="990600"/>
          </a:xfrm>
        </p:spPr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05600" cy="66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1600" y="29718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57600" y="2971799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90197" y="2933181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29718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2960477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661535" cy="11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76400"/>
            <a:ext cx="1186242" cy="1116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442" y="4142945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557" y="4145452"/>
            <a:ext cx="2244885" cy="14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Study Help!!!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Computer</a:t>
            </a:r>
          </a:p>
          <a:p>
            <a:pPr marL="0" indent="0">
              <a:buNone/>
            </a:pPr>
            <a:r>
              <a:rPr lang="en-US" dirty="0"/>
              <a:t>https://quizlet.com/_</a:t>
            </a:r>
            <a:r>
              <a:rPr lang="en-US" dirty="0" smtClean="0"/>
              <a:t>u0we0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Phone</a:t>
            </a:r>
          </a:p>
          <a:p>
            <a:pPr marL="0" indent="0">
              <a:buNone/>
            </a:pPr>
            <a:r>
              <a:rPr lang="en-US" dirty="0" smtClean="0"/>
              <a:t>1. Open Up Quizlet App</a:t>
            </a:r>
          </a:p>
          <a:p>
            <a:pPr marL="0" indent="0">
              <a:buNone/>
            </a:pPr>
            <a:r>
              <a:rPr lang="en-US" dirty="0" smtClean="0"/>
              <a:t>2. Search for Pattea42</a:t>
            </a:r>
          </a:p>
          <a:p>
            <a:pPr marL="0" indent="0">
              <a:buNone/>
            </a:pPr>
            <a:r>
              <a:rPr lang="en-US" dirty="0" smtClean="0"/>
              <a:t>3. Click on Sub-Saharan Africa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pic>
        <p:nvPicPr>
          <p:cNvPr id="4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0216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worldatlas.com/webimage/countrys/afnewl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9298"/>
            <a:ext cx="2390055" cy="2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2578">
            <a:off x="2984496" y="3407725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costumes.phillipmartin.info/intl_afric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2" y="4610100"/>
            <a:ext cx="1797328" cy="21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81" y="1828800"/>
            <a:ext cx="1699727" cy="16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QQEBUQEhQUFRQVFhgYFxYYFxQUGBQWFRUVFBUWFBQXHSYeFxkkGRcVHy8hIycpLC0sFh4xNTAqNSYrLCkBCQoKDgwOGg8PGiwkHyUpKSwsLC8sLCwsLCwsLCksLCksKSwsLCwsLCksLCwsLCksLCksLCwsLCwsLCwsLCwsKf/AABEIAK0BIwMBIgACEQEDEQH/xAAcAAEAAgIDAQAAAAAAAAAAAAAABQYEBwECAwj/xABFEAABAwICBgcEBwcDAwUAAAABAAIDBBEFIQYSMUFRYQcTInGBkaEyUrHBI0JicoKS0RQkM2Oy4fBTwtIWQ/EVc4Ois//EABkBAAIDAQAAAAAAAAAAAAAAAAACAwQFAf/EACgRAAICAgICAQQCAwEAAAAAAAABAgMRMQQSIUEiEzJRYUKBIzNxFP/aAAwDAQACEQMRAD8A3iiIgAiIgAiIgAiIgAiIgAiwa/GI4cibu90Znx4Kt1+PyS5A6jeA2nvcoLL4QJq6JTLHXYzHFkTd3ujM+PDxUFV6TyOyYAwfmPmclDIqE+TOWvBfhxoR35Ml+IyO2yPP4ivEyk7z5ldEVdyb2TqKXo9GTuGxzh3EhSVFpHIzJ3bHPb4O/VRKJo2Sj5TFlCMtozMd04nblDFqj33ds+DRkPG6rkWJ1lSSevkAG3tFg7g1llMLhNK6ctsWNMI6Rg02HOB1pZHPO4FzreNzms5osLDYiKNtskSSM6jxqWLIOuPddmP1CxMa6TpI26sVP9J9YvddrTya2xcOeS6KH0gpRYSDbex5jcpoXzj4yQzphLzghanTKuqH2M728mHqgB+Gx+Kx/pnG8k0juWu8+pK9kQ7JM4q4o5a4jYT5lZ+FY/PTH6KQgb2ntNP4Tl5ZqPRKpNPKHcU1hmwsH6T4XO6uqHUu3PFzG7x2s8bjmrW/F4RE6brGGNrS5zmuDgGgXJyWiq6HWYeIzHzUOFchyHjyU50LPg2rX9MUQBEMMjnW7JeWtbfcSASbclr7EtJ6mocTJPIb/VDnNaOQY02AUWiWVkpbGjCMdGZh2LzU7+shkex28g7fvA5O8Vt7QHTX9uY6OXVE7MzbIPZs1gNxByI5jjlpVZmEYq+lnZPGe0w3+8PrNPIi48V2uxxZycFJH0ai8qWoEjGyDY9ocO5wBHxXqr5SCIiACIiACIiACIiACjsZxMwMBDbkm2ewd6kVEaQ4iI49SwLnjYc7DiR8FHa+sG84JK1mSWMmJUaVDUGo3tnbfY3u4qKONzapbrnPuv4HcFgosqV05bZqRphHSOSVwiKElCIiACIiACIiACIvE1Q6wRby3W9dnxQB7IiIALAxz+Ce8fFcvxqIO1bnvAuPNR2MYkJA1rT2faPfmAD3LqONkUi85pg2195svROIEReE1Y1hsdvLNBzJ6Teye4/BQSkquuBYQ07Tbw4rywXC3VVRHTtIBkda5zAFiSbcgCpYJkU2jCRe1ZTGKR8btrHOae9pLT8F4pxQilsA0XnrnEQMuG+05x1WtvsBdx5DNTlL0YVQmjbM0CJ0mq5zHB1mgFxdyBAIBO87OLKEnpCuSRtXRo3oqY/yIv8A82qSXSGEMaGNFmtAAHAAWA8l3WgtFBhERdAIiIAIiIAIiIA8aypEbHPdsA8+A81RaqpMjy920+nADkrTpP8AwPxN+aqKzeXN9lE0eJFdXIIiKkXAiIgAiLFxKu6loNrkmw4bL5oAykVZdjUt76wHKwsshmkTrZtaT4j0XcHOxPIoKHGZJHtYNUXNtl8t+3kp1cO5CrVXX/vHWN+qbDmBkfPNTGNVnVQOeNuweJsqFJiLycsv85p4xyJOWC2TaQuPstDe/tfosefGZHtLSQL8BY24KusxRw2gH0R2KO3ADzKboxPqEoi6x3sL7bZ965cbBcGI3E5buDRu+JXJxQ22C/H+y2jgnRXAwa9STPIcyLlsYvwAzd3k+AXriXRPSSZx9ZCfsu1m/lff0KuLjywU3esmpTiT+XksUlbZpuh2AfxJpXdwYz5FUPTXDoaardT04IbGGhxLi4l5GsTc7MiBlwXHU4LLOqxSeCCV56JsIMlW6oPswtNj9uQFoH5dY+Soy3xoHhDaahiDR2pGiR54ueA70Fh4JqY5kLbLESIx3ovZVVTqjrTG15BewNBJdaxLXE5X25g53Xd3RLR2teYG1r64yPH2bX9FdUVv6cfwVu8vyYmGYXHTRNhhaGsbsHHiSd5PFZaInECIiACIiACIiACIiACIiAIzSJl6d3LVP/2CpquWkTrU7vw/1BU1ZfL+/wDo0uJ9n9hERVC2EREAFhYvSGSOw2tNwOORyWaiAKWilcbw/VPWN2HbyPHxUUnIzPwT+MO4/BWVVjBz9O3x/pKs6VjxInSZutBq+875EqhvYQbHaFd9Ips2s7yfHIfNVrEKXWGsNo28wpIPBFYskWu0XtDvHxXVct2jvUxCT68qo2Y7uK9Vi4jJZluJt81Atk70bp0S0hZW0zZW5OHZkb7rwM/A7RyKmloTQ3Sd1BUB+ZidZsrRvb7wHvN2jxG9b3gna9oe0hzXAEEbCCLgha1c+yMuyHVndfPelRJrqm+3r5P6zb0svoRaB0zZbEKkfzXHzsfmk5GkPRtkKV9I4fDqQxs91jR5NAXz7gGHGoqoYR9eRoPJt7uP5QV9FBLx1tnb3pBERWiuEREAEREAEREAEREAEREAEREAQ+lDrQW4uHzPyVSVn0sf9GwcXE+Q/uqwsnlP/IanFX+MIiKsWQiIgAiIgDrJGHAtOYIsVVa6kMTy0+B4hWxYmJUPWst9YZtPy8V1M40QuCR3mHIE+lvmrKq9gItMR9k/EKwoYRIDSFlpGni34E/qopTekYyYeZ+ShEyFeyJr6XVNxsPoeCx4m3cBxIU3LGHAg71ExxlsoB3OHxUsZZRDKOGTKw8Ub2QeB+IKzFj4gPoz4fEJI7Hloh1sjos0t1T+wynI3MJO47TH45kc7jeFrddmPLSHAkEG4IyIIzBB4qzCXV5K8o9lg+ll896UVXW1tRINhlfbuB1R8FuHQbSj9uptZ38WOzZBxO545OF/EFaUxYWqJh/Nk/rcp7nmKaIKVhvJI6FVPV4hTO/mBv5wWf7lv5fN2HyFs0bhtEjCO8OBX0iu8d+Gcv2giIrJAEREAEREAEREAEREAEREAEREAVXSqYmVrNzW38XHP4BQiltIq1skg1c9UEE8TfYO75qJWNe82M2KVitBERQkoREQAREQAREQBEyRiOradzwfM3Hxt5qWUFpBJaRltobf1/spqnm12NcN4BXWcRFaR+yzvPwCg1PaRN7DTwcfUf2UCuoV7CwsRZbVfwI/VZqw8UPYHf8AIp47ElozAVj1/wDDPh8QlBLrMHLL9FzXNvG7/NhRphtEMiIpyEs/R1jDqevjaPZmIicPvHsnvDreZWDplRGGvqGEW+kc4dz+2PRyaGRa2IUwH+q0/l7R+Ct3TBhNnw1QHtAxv7xdzPTX8lKlmv8A4yJvEzX1H/EZ99v9QX0mvmmGTVc13Ag+RuvpSN4cA4bCLjuOak4/sjv9HZERWiuEREAEREAEREAEREAEREAF51MmqxzuDSfIXXclQWKaSBt2R2cdhJzb4e98FHZOMFlseEHN4SKwi5XCxDaClsM0ffIQ54LWbeZ7hu8VhYbDrzMbxcPIG59Ar2rfGpU/MipyLnDwiJ/6Yh+1+ZU/r2ukka29o5HMz4NJAKsmkWmkVLdjfpJfdByb9927uGfcqHQYoZal736oMtyQ0ao1hnkPNNyVWvEdnOO5vzLRNIvGprWR+0QOW0nwULXY2XjVYC0HK+88uSp4LjZPtcCLjYuV0gj1WtbwAHkLLuuARON4cXfSNzIFiOQ3hdtH57sLPdPof73WVLiLWTNhdkXtu08SDbV7+C6Nourl6xnsuycOBOYI5X+K6c9jGYtaF3Kx8jn6XVXBVyqI9Zjm8WkeYIVHooyGDW2nPzTLQstnusesptduW0bFkLPwjCHVLnsj9tsZeB72qWgtHOx9E0c58CyxjyV7DX2cWnf8QpB7bgjiF41NN2g8DtNOY2XttB5rIQ37OJeiD6h2qX2OqHat92sQTbvsCV5q4aZvjbR0McbQ0Fskjrb33axzjxNw5U9WGsECeTPwLF3UlRHUNAcWG9jsIILSL7jYnNbdx2SPFcKkfCdbs67R9ZskfaLHDc61x+Jaewmg6+eOC+r1jwy9r2LjYG3epnA8anwircx7TYHVli3OG5zTsvY3B3g8CpK5YWHojnHLytlbW/8AQuu66gp37+rDT3s7B9WrReLRsbPJ1R1oy4lh+w7tNBG4gEAjiCtq9EVXrUT475xyuy5PDXD11k1LxLAtyzHJeURFcKoREQAREQAREQAREQAUXjOMCEWGbzsHAcSvfFcSEDNba4+yOJ/RUuaYvcXONydpVTkX9F1Wy1x6e77PR3nrHye25x7zl5bF4IuWtJNhmTuWY23s0kktHCyKahkk9hpPPd57FNYXo1sfN4M/5H5KYra2OmiMj7NYwbvQNHE7LK3XxW1mfgq2clJ4h5K6Q3D2GonIL7WZGDmSefz3BUfFNJZ6hxL5HBp+o0lrQOFht8V0x3G31cxlfkNjW7mN4d/EqOSTn/GGhow/lLYXLHkEEGxGwrhWvRvQV9RaSa8cW0DY945A+yOZ/ukjBzeEPKaissrlLRSTu1Y2PkdvsC495O7xVmwrRAwfvVaWxRRdstJDi4jYDbIZ2yzJ2b1sGkooqaPVY1rGNFzuGW0uJ295WnNPdMzXS9XGSKeM9n+Y4Za55cBwz35WvoxrWZeWVfrSseI+EWaKcSND25tcLjuOea7KA0Or9eExHbGcvuuzHrf0U+qElhl+Lyipabmz4j9l3o4FWPCpHOgjc8guLQSRvv8ANeVZohLiE0YaQyNgOu852uRYNb9Z1h3c1P1ei7aONjYtZzALG+ZB2kk8zfkFN9OTr7EKsirOpHqB0oo+qqNlg5kbm8LGNoy8QVPLvpgxtRTMqGiz4bNePsOyB7ta35ilgsp/kax4aKQrR0cn9974n/FhVXVo6OR++/8Axv8Ai1PV96Et+xnXpCp2Mq+w2xcwOfwLiTmPAZ/+VWVs3pAwJ08TZWXLor9kC5c1xbe1s8rX81rIhNfHrNi0SzBHbSKmd+y0sv1bzR9xDw8ees78pVdWxKeVlZhr6GwE0d5Yv5haS8gfasXC3Ajgtdp/SaE9tMlNF3WrqY/z4/62q+dMVJGGQy6p60uLdYbCwAkh3E3It+JULRgXraYfz4v62rdemGBfttI+EGzsnNNr9puYHjsvzU1azBohm8TTNArZXQy861S3daM+N5Atc1FO6NxY9rmOG1rgWkd4KuXRhpPHSzOhls1sxbaT3XNuGh32TfbuPolbxJZHs8xeDcaIivlIIiIAIuk0oY0ucbBoJJ4AC5K7oAIiIALxqqpsbC9xyH+WHNdp5wxpe7IAXKp2K4u6cjLVaNjfmeaguuVa/ZNTU7H+jwr650zy93gOA3BYy5a25sMyVYcL0a2Om8Gf8j8gsyMJWvwaUpwqREUGFvmPZGW9x2D9fBWrDMGZCLjtO3uPyG4LOZGGiwAAGwDJclaVXHjDztmfbfKfj0cPeACSQAMyTkABvJWqdMNJjVyarD9Cw9ke8dhefly71m6X6aGfWp4co72c6+cgHDg34qoqvfd2+MSainHykFlYdhclQ/UiYXHfbYBxcdgCsGjWgr6i0k144jmB9d45e6OZ/utjUGHRwMEcTA1o3DfzJ2k8ylq47l5fhDWXqPhbK7o5oJHBaSa0km4fUYeQPtHmfJWpFQdPukE07nUlP/F1RrSX/h625o3vtY33XV7EaolPMrGRvSbpprE0MByGUzhvI/7YPAb/AC4rW6Eqw6K6EzV7rt7EINnSkZcwwfWPoN5VNt2SLSSgjG0UnLapoF7OBae617+YCvis+G6JwUdO9kLO0WODnnN78jtduHIWCrCgvr6NZJ6J90yz6JDsP+8Pgp0i6g9E/wCG/wC9/tCnVoUf60UL/wDYyNqsCjcwta0NJzBA2H9OSqFXTOYXxOyuC13MOHrx8lsFRmNYSJm3HtjYePIqO+jssx2SU39XiWjUFZSGJ2qfA8RxVk6Nm/vjj/Kd/Uxd8QoBICxwsR5tK79HkBjrZGu2iI+PbZmOSp0/ei3cvgzZCjKrRunkL3OiZrSCznWsTfffcb2N9uSk0Ws0nsy02tGnccwWShnAubX1o5BlcA5Hk4bwqniEBDi7c4k5ZWJN7W3Lf2NYMyqiMT+9rt7XbnD/ADNafxjCXQSOglGY8nDc5vJZ1tbreVov1TViw9kboi29fTf+8z0cCvoELQ2i9P1eI019nXNsfFb6Ctcf7WVr/uI+twCCeRsssTHvZ7LiLkfqORWp+kDQk0cnXxD93edn+k4/VP2TuPhwvuheNXRsmY6ORocxwIc07CCpJ1qSI4TcWa96N9OdfVoqh3a2RPP1hujcfe4Hfs22vshaI0x0Tfh89hcxON4n78s9Vx3OHrt7tgdHunH7W0U8x+naMif+60b/AL43jft42jrm0+sh7IZ+US6veACSQABck5AAbSVy118wjmgixzB2harwvSiTCKt9DPd1M11mE5ujY7Njm8W2Iu3kbcDLKXXZHGPbRd9O6rq8OqHbCYy0d7yGf7lI4NV9bTwy+/Gx3iWgn1VP6WcTAoo42m/XSAgjYWMGtccrlisGicgjw2nc8hobA0kk2AGre5J2Cy4n82v0da+Of2TqKHpNIxMwSQxSSRkkNeA0B2q4tJAcQbXBRN2QuGQWKYu+YkbGXyb83cSo9WjF9Hg+748nbS3c7u4FVmRhaSCLEZEHcsm6E4yzI1qZwlHESc0UhaXvcbawAtyBvcj0VnVBo6sxPD27R6jeCrVRaQxyENzaTsvsPcVa41sVHq9lXk1S7dlolFrvTjSqXrX0sZLGNsHEe0+4BIvubY7tq2Iq/pNojHWDXHYlAsH7jbYHjeOe0eisXRlKOIleqUVLMjUym9DKVklbG2QAjtEA7C4AloPHjbko7EsMkppDFK3VcPIjcWneFjxyFpDmkggggjaCMwQsxfGXk0n8o+DewC5VOwjpGicGtnDmPsAX2uwnjlmB4ZK3xyBwDgQQRcEZgg7wVrQnGemZUoSjspPSRpjLRhkMPZfI0kyEX1Wg2swHLW5nZ45agllLnFziS4kkkm5JOZJJ2lfQOkejMNdF1coNxmx4ycwneDw4g5FaX0n0RmoH2kGsxx7Eg9l3I+67kfC6r3RlnPosUyjjHsi6CNrpY2vNmF7Q47LNLgHG+7K6+jaWmbGxsbAGsaAGtGQAGwBfNa2Loh0ntghbBUte7UybI2zuxuDgSCbbLjdZcpmo7C2LejaE/su7j8Fr4K2VWNRzUjpoXh7XDVBHEmxBG0EX2FVRQ8xptIn4iwmyW0fxQQuLXZNdbPgRx5K2tdfMLXakcMxp8OXtM907vuncuUcjp8ZaC/j9/lHZdFwVj0VeyZusw943jvC9KiYMY552NaXHuAutJNNZRntNPDNZV+KalbOxx7BldY+6b5+F1LYXVCGZstr2BabbdV1r+oB8FRZ5i9znna4lx73G5UxguJ7Inn7p/wBp+SxnJqXZGuknHqzbNNVNkaHMIIPD4HgV6rXTKuWF3WQmzt7T7MgG5w48DtVq0f0qiqxqjsSj2ozty2lp+sP8K0qr1Z4ezPtocPPom1qXpUqtSvZb/QbrD8clvFbZutDaeYh12ITu3Nd1Y7oxq/EE+KOR9uBafuyelFU6j2StsSxzXt72kEfBbkwPHo6uPXjOY9ph9ph4EcOB3rQVFV6hsfZPpzU1TVb4nCSJ5Y8bHD4EbHNPA5KpXY6n+i3ZWrFn2b1RUvRTpFZUEQVNop9gOxkh3apPsk8D4HcrotGMlJZRQlFxeGYOM4PHVwuglF2u82nc5p3ELReN4NNh1TqEkOadaORuWsAey5p3HiNxX0EobSnRmOvgMT8nDON+9juPMHYRv8kllfZZWxq59d6MDQfTJtfFqusJ2Dtt2aw2a7BwO8bj4KO6VsHifS/tLspYy1rT7wc4AsPEZkjhY8StZObPh1Vvjmid4H/kxw8wVftI8bbimEOkjykhcx0se0ttcEji2xLgeR4KNT7RcXskcOsk1oq+krnznD6bf+zQgfelNgfIM8lmaTYpNW1LcMp7iKJwia0fXMfZL5PsixPIC+1e9Q1prcJmb7D4qdv4o3ahHgSFLdHQa3Ea9hb2w9xDt4aJnhw8SWnwSJZePyM3hZL5heHtp4Y4GezG0NHOwzJ5k5+KLLRXCqFGYlgbJzrXLXcRbMcwpNEsoqSwxoycXlFffok36sh8QD8LLx/6Sd/qN/Kf1VmRQ/8Amr/BKuRZ+Two4SxjWudrEC1+K90RTpYWCBvJFY/o9HWMDX3Bbm14tdvHbtB4Kuu6MI7ZTP1uOq0jy/uruiSVUJPLRJGyUVhM16ei99zadtt3YN/EXVp0YwN9HEYny9YL3aLWDOIFydpzUyi5GmMHlBK2UlhhYeLYTHVQuglF2OHcQdxadxB3rMRSkZrwdDcOf7xLy7LMu/j6LBl6Gn37NS23OMgjwDs1tFFF9KH4JPqS/JSNFejx9I6TrJ9eN4sY2tLQXAgtfck2Iz81Pt0Wi4vPiPkFMIj6MPaD6s1pkf8A+gQWtqDzdfzusCs0Vac43EHg7Mee0eqn0RKmD9HVdNeyqxYDUREPYW63I/G4sQrIyMvj1ZALubZwGzMWIXsiK6lDQTtc9lUPRvS3veUDhri3q26zYdB6Rot1Wtzc55PndTyLqqgvRx2TfsqON4L1PbZfU8TqnmTu5qs1eEukeHxODJL7b6ue46w2HmtpSRhwLSLg5EcVhMwKEf8AbB77n4lVZ8XMsxLMOT8cSPPR4VHUgVWr1gJFwQbtysXWyvt2KFxToypKiV0x61rnkucGvABccybOabXKtjW2FhsC5VvosYZU7POUVWj6M6GMZxGQ8XvcfQED0UXpVoIxkXW0rNXUHajBcbt4tuSbjhw9b8iWVUZLGBo2Si85Pn+qpBIOB3H9eS2j0fxVrIyypcx8OqOpeHh7iOAIzLbe9mNndKu0OpC8vMLSXG5zda522bewUpSUbImhkbQxo3NFhntyUVNMoPyyS21TXhHsiIrRXKxpxoc2viu2wnYDqO2aw26jjwO47j4rT+GYlLQ1BcBZzbskjcMnN2PjeOH/AJX0OoXE9DaSpl66aEOfYAm7m3tsuGkAndcqGyvLytksLMLD0UKClY+CmmhN4IauN7CT2oGSvb1sMnAtfquB3h11O9HNCZJKnEXCwqJHdWPsa7nE+JIH4Spyp0TpxCaeONkTJS0SaosXNb27X252tfdc2U3DC1jQxoDWtAAAyAAFgAOC7GGHlnJTysHdERSkZ//Z"/>
          <p:cNvSpPr>
            <a:spLocks noChangeAspect="1" noChangeArrowheads="1"/>
          </p:cNvSpPr>
          <p:nvPr/>
        </p:nvSpPr>
        <p:spPr bwMode="auto">
          <a:xfrm>
            <a:off x="155575" y="-1630363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QEBUQEhQUFRQVFhgYFxYYFxQUGBQWFRUVFBUWFBQXHSYeFxkkGRcVHy8hIycpLC0sFh4xNTAqNSYrLCkBCQoKDgwOGg8PGiwkHyUpKSwsLC8sLCwsLCwsLCksLCksKSwsLCwsLCksLCwsLCksLCksLCwsLCwsLCwsLCwsKf/AABEIAK0BIwMBIgACEQEDEQH/xAAcAAEAAgIDAQAAAAAAAAAAAAAABQYEBwECAwj/xABFEAABAwICBgcEBwcDAwUAAAABAAIDBBEFIQYSMUFRYQcTInGBkaEyUrHBI0JicoKS0RQkM2Oy4fBTwtIWQ/EVc4Ois//EABkBAAIDAQAAAAAAAAAAAAAAAAACAwQFAf/EACgRAAICAgICAQQCAwEAAAAAAAABAgMRMQQSIUEiEzJRYUKBIzNxFP/aAAwDAQACEQMRAD8A3iiIgAiIgAiIgAiIgAiIgAiwa/GI4cibu90Znx4Kt1+PyS5A6jeA2nvcoLL4QJq6JTLHXYzHFkTd3ujM+PDxUFV6TyOyYAwfmPmclDIqE+TOWvBfhxoR35Ml+IyO2yPP4ivEyk7z5ldEVdyb2TqKXo9GTuGxzh3EhSVFpHIzJ3bHPb4O/VRKJo2Sj5TFlCMtozMd04nblDFqj33ds+DRkPG6rkWJ1lSSevkAG3tFg7g1llMLhNK6ctsWNMI6Rg02HOB1pZHPO4FzreNzms5osLDYiKNtskSSM6jxqWLIOuPddmP1CxMa6TpI26sVP9J9YvddrTya2xcOeS6KH0gpRYSDbex5jcpoXzj4yQzphLzghanTKuqH2M728mHqgB+Gx+Kx/pnG8k0juWu8+pK9kQ7JM4q4o5a4jYT5lZ+FY/PTH6KQgb2ntNP4Tl5ZqPRKpNPKHcU1hmwsH6T4XO6uqHUu3PFzG7x2s8bjmrW/F4RE6brGGNrS5zmuDgGgXJyWiq6HWYeIzHzUOFchyHjyU50LPg2rX9MUQBEMMjnW7JeWtbfcSASbclr7EtJ6mocTJPIb/VDnNaOQY02AUWiWVkpbGjCMdGZh2LzU7+shkex28g7fvA5O8Vt7QHTX9uY6OXVE7MzbIPZs1gNxByI5jjlpVZmEYq+lnZPGe0w3+8PrNPIi48V2uxxZycFJH0ai8qWoEjGyDY9ocO5wBHxXqr5SCIiACIiACIiACIiACjsZxMwMBDbkm2ewd6kVEaQ4iI49SwLnjYc7DiR8FHa+sG84JK1mSWMmJUaVDUGo3tnbfY3u4qKONzapbrnPuv4HcFgosqV05bZqRphHSOSVwiKElCIiACIiACIiACIvE1Q6wRby3W9dnxQB7IiIALAxz+Ce8fFcvxqIO1bnvAuPNR2MYkJA1rT2faPfmAD3LqONkUi85pg2195svROIEReE1Y1hsdvLNBzJ6Teye4/BQSkquuBYQ07Tbw4rywXC3VVRHTtIBkda5zAFiSbcgCpYJkU2jCRe1ZTGKR8btrHOae9pLT8F4pxQilsA0XnrnEQMuG+05x1WtvsBdx5DNTlL0YVQmjbM0CJ0mq5zHB1mgFxdyBAIBO87OLKEnpCuSRtXRo3oqY/yIv8A82qSXSGEMaGNFmtAAHAAWA8l3WgtFBhERdAIiIAIiIAIiIA8aypEbHPdsA8+A81RaqpMjy920+nADkrTpP8AwPxN+aqKzeXN9lE0eJFdXIIiKkXAiIgAiLFxKu6loNrkmw4bL5oAykVZdjUt76wHKwsshmkTrZtaT4j0XcHOxPIoKHGZJHtYNUXNtl8t+3kp1cO5CrVXX/vHWN+qbDmBkfPNTGNVnVQOeNuweJsqFJiLycsv85p4xyJOWC2TaQuPstDe/tfosefGZHtLSQL8BY24KusxRw2gH0R2KO3ADzKboxPqEoi6x3sL7bZ965cbBcGI3E5buDRu+JXJxQ22C/H+y2jgnRXAwa9STPIcyLlsYvwAzd3k+AXriXRPSSZx9ZCfsu1m/lff0KuLjywU3esmpTiT+XksUlbZpuh2AfxJpXdwYz5FUPTXDoaardT04IbGGhxLi4l5GsTc7MiBlwXHU4LLOqxSeCCV56JsIMlW6oPswtNj9uQFoH5dY+Soy3xoHhDaahiDR2pGiR54ueA70Fh4JqY5kLbLESIx3ovZVVTqjrTG15BewNBJdaxLXE5X25g53Xd3RLR2teYG1r64yPH2bX9FdUVv6cfwVu8vyYmGYXHTRNhhaGsbsHHiSd5PFZaInECIiACIiACIiACIiACIiAIzSJl6d3LVP/2CpquWkTrU7vw/1BU1ZfL+/wDo0uJ9n9hERVC2EREAFhYvSGSOw2tNwOORyWaiAKWilcbw/VPWN2HbyPHxUUnIzPwT+MO4/BWVVjBz9O3x/pKs6VjxInSZutBq+875EqhvYQbHaFd9Ips2s7yfHIfNVrEKXWGsNo28wpIPBFYskWu0XtDvHxXVct2jvUxCT68qo2Y7uK9Vi4jJZluJt81Atk70bp0S0hZW0zZW5OHZkb7rwM/A7RyKmloTQ3Sd1BUB+ZidZsrRvb7wHvN2jxG9b3gna9oe0hzXAEEbCCLgha1c+yMuyHVndfPelRJrqm+3r5P6zb0svoRaB0zZbEKkfzXHzsfmk5GkPRtkKV9I4fDqQxs91jR5NAXz7gGHGoqoYR9eRoPJt7uP5QV9FBLx1tnb3pBERWiuEREAEREAEREAEREAEREAEREAQ+lDrQW4uHzPyVSVn0sf9GwcXE+Q/uqwsnlP/IanFX+MIiKsWQiIgAiIgDrJGHAtOYIsVVa6kMTy0+B4hWxYmJUPWst9YZtPy8V1M40QuCR3mHIE+lvmrKq9gItMR9k/EKwoYRIDSFlpGni34E/qopTekYyYeZ+ShEyFeyJr6XVNxsPoeCx4m3cBxIU3LGHAg71ExxlsoB3OHxUsZZRDKOGTKw8Ub2QeB+IKzFj4gPoz4fEJI7Hloh1sjos0t1T+wynI3MJO47TH45kc7jeFrddmPLSHAkEG4IyIIzBB4qzCXV5K8o9lg+ll896UVXW1tRINhlfbuB1R8FuHQbSj9uptZ38WOzZBxO545OF/EFaUxYWqJh/Nk/rcp7nmKaIKVhvJI6FVPV4hTO/mBv5wWf7lv5fN2HyFs0bhtEjCO8OBX0iu8d+Gcv2giIrJAEREAEREAEREAEREAEREAEREAVXSqYmVrNzW38XHP4BQiltIq1skg1c9UEE8TfYO75qJWNe82M2KVitBERQkoREQAREQAREQBEyRiOradzwfM3Hxt5qWUFpBJaRltobf1/spqnm12NcN4BXWcRFaR+yzvPwCg1PaRN7DTwcfUf2UCuoV7CwsRZbVfwI/VZqw8UPYHf8AIp47ElozAVj1/wDDPh8QlBLrMHLL9FzXNvG7/NhRphtEMiIpyEs/R1jDqevjaPZmIicPvHsnvDreZWDplRGGvqGEW+kc4dz+2PRyaGRa2IUwH+q0/l7R+Ct3TBhNnw1QHtAxv7xdzPTX8lKlmv8A4yJvEzX1H/EZ99v9QX0mvmmGTVc13Ag+RuvpSN4cA4bCLjuOak4/sjv9HZERWiuEREAEREAEREAEREAEREAF51MmqxzuDSfIXXclQWKaSBt2R2cdhJzb4e98FHZOMFlseEHN4SKwi5XCxDaClsM0ffIQ54LWbeZ7hu8VhYbDrzMbxcPIG59Ar2rfGpU/MipyLnDwiJ/6Yh+1+ZU/r2ukka29o5HMz4NJAKsmkWmkVLdjfpJfdByb9927uGfcqHQYoZal736oMtyQ0ao1hnkPNNyVWvEdnOO5vzLRNIvGprWR+0QOW0nwULXY2XjVYC0HK+88uSp4LjZPtcCLjYuV0gj1WtbwAHkLLuuARON4cXfSNzIFiOQ3hdtH57sLPdPof73WVLiLWTNhdkXtu08SDbV7+C6Nourl6xnsuycOBOYI5X+K6c9jGYtaF3Kx8jn6XVXBVyqI9Zjm8WkeYIVHooyGDW2nPzTLQstnusesptduW0bFkLPwjCHVLnsj9tsZeB72qWgtHOx9E0c58CyxjyV7DX2cWnf8QpB7bgjiF41NN2g8DtNOY2XttB5rIQ37OJeiD6h2qX2OqHat92sQTbvsCV5q4aZvjbR0McbQ0Fskjrb33axzjxNw5U9WGsECeTPwLF3UlRHUNAcWG9jsIILSL7jYnNbdx2SPFcKkfCdbs67R9ZskfaLHDc61x+Jaewmg6+eOC+r1jwy9r2LjYG3epnA8anwircx7TYHVli3OG5zTsvY3B3g8CpK5YWHojnHLytlbW/8AQuu66gp37+rDT3s7B9WrReLRsbPJ1R1oy4lh+w7tNBG4gEAjiCtq9EVXrUT475xyuy5PDXD11k1LxLAtyzHJeURFcKoREQAREQAREQAREQAUXjOMCEWGbzsHAcSvfFcSEDNba4+yOJ/RUuaYvcXONydpVTkX9F1Wy1x6e77PR3nrHye25x7zl5bF4IuWtJNhmTuWY23s0kktHCyKahkk9hpPPd57FNYXo1sfN4M/5H5KYra2OmiMj7NYwbvQNHE7LK3XxW1mfgq2clJ4h5K6Q3D2GonIL7WZGDmSefz3BUfFNJZ6hxL5HBp+o0lrQOFht8V0x3G31cxlfkNjW7mN4d/EqOSTn/GGhow/lLYXLHkEEGxGwrhWvRvQV9RaSa8cW0DY945A+yOZ/ukjBzeEPKaissrlLRSTu1Y2PkdvsC495O7xVmwrRAwfvVaWxRRdstJDi4jYDbIZ2yzJ2b1sGkooqaPVY1rGNFzuGW0uJ295WnNPdMzXS9XGSKeM9n+Y4Za55cBwz35WvoxrWZeWVfrSseI+EWaKcSND25tcLjuOea7KA0Or9eExHbGcvuuzHrf0U+qElhl+Lyipabmz4j9l3o4FWPCpHOgjc8guLQSRvv8ANeVZohLiE0YaQyNgOu852uRYNb9Z1h3c1P1ei7aONjYtZzALG+ZB2kk8zfkFN9OTr7EKsirOpHqB0oo+qqNlg5kbm8LGNoy8QVPLvpgxtRTMqGiz4bNePsOyB7ta35ilgsp/kax4aKQrR0cn9974n/FhVXVo6OR++/8Axv8Ai1PV96Et+xnXpCp2Mq+w2xcwOfwLiTmPAZ/+VWVs3pAwJ08TZWXLor9kC5c1xbe1s8rX81rIhNfHrNi0SzBHbSKmd+y0sv1bzR9xDw8ees78pVdWxKeVlZhr6GwE0d5Yv5haS8gfasXC3Ajgtdp/SaE9tMlNF3WrqY/z4/62q+dMVJGGQy6p60uLdYbCwAkh3E3It+JULRgXraYfz4v62rdemGBfttI+EGzsnNNr9puYHjsvzU1azBohm8TTNArZXQy861S3daM+N5Atc1FO6NxY9rmOG1rgWkd4KuXRhpPHSzOhls1sxbaT3XNuGh32TfbuPolbxJZHs8xeDcaIivlIIiIAIuk0oY0ucbBoJJ4AC5K7oAIiIALxqqpsbC9xyH+WHNdp5wxpe7IAXKp2K4u6cjLVaNjfmeaguuVa/ZNTU7H+jwr650zy93gOA3BYy5a25sMyVYcL0a2Om8Gf8j8gsyMJWvwaUpwqREUGFvmPZGW9x2D9fBWrDMGZCLjtO3uPyG4LOZGGiwAAGwDJclaVXHjDztmfbfKfj0cPeACSQAMyTkABvJWqdMNJjVyarD9Cw9ke8dhefly71m6X6aGfWp4co72c6+cgHDg34qoqvfd2+MSainHykFlYdhclQ/UiYXHfbYBxcdgCsGjWgr6i0k144jmB9d45e6OZ/utjUGHRwMEcTA1o3DfzJ2k8ylq47l5fhDWXqPhbK7o5oJHBaSa0km4fUYeQPtHmfJWpFQdPukE07nUlP/F1RrSX/h625o3vtY33XV7EaolPMrGRvSbpprE0MByGUzhvI/7YPAb/AC4rW6Eqw6K6EzV7rt7EINnSkZcwwfWPoN5VNt2SLSSgjG0UnLapoF7OBae617+YCvis+G6JwUdO9kLO0WODnnN78jtduHIWCrCgvr6NZJ6J90yz6JDsP+8Pgp0i6g9E/wCG/wC9/tCnVoUf60UL/wDYyNqsCjcwta0NJzBA2H9OSqFXTOYXxOyuC13MOHrx8lsFRmNYSJm3HtjYePIqO+jssx2SU39XiWjUFZSGJ2qfA8RxVk6Nm/vjj/Kd/Uxd8QoBICxwsR5tK79HkBjrZGu2iI+PbZmOSp0/ei3cvgzZCjKrRunkL3OiZrSCznWsTfffcb2N9uSk0Ws0nsy02tGnccwWShnAubX1o5BlcA5Hk4bwqniEBDi7c4k5ZWJN7W3Lf2NYMyqiMT+9rt7XbnD/ADNafxjCXQSOglGY8nDc5vJZ1tbreVov1TViw9kboi29fTf+8z0cCvoELQ2i9P1eI019nXNsfFb6Ctcf7WVr/uI+twCCeRsssTHvZ7LiLkfqORWp+kDQk0cnXxD93edn+k4/VP2TuPhwvuheNXRsmY6ORocxwIc07CCpJ1qSI4TcWa96N9OdfVoqh3a2RPP1hujcfe4Hfs22vshaI0x0Tfh89hcxON4n78s9Vx3OHrt7tgdHunH7W0U8x+naMif+60b/AL43jft42jrm0+sh7IZ+US6veACSQABck5AAbSVy118wjmgixzB2harwvSiTCKt9DPd1M11mE5ujY7Njm8W2Iu3kbcDLKXXZHGPbRd9O6rq8OqHbCYy0d7yGf7lI4NV9bTwy+/Gx3iWgn1VP6WcTAoo42m/XSAgjYWMGtccrlisGicgjw2nc8hobA0kk2AGre5J2Cy4n82v0da+Of2TqKHpNIxMwSQxSSRkkNeA0B2q4tJAcQbXBRN2QuGQWKYu+YkbGXyb83cSo9WjF9Hg+748nbS3c7u4FVmRhaSCLEZEHcsm6E4yzI1qZwlHESc0UhaXvcbawAtyBvcj0VnVBo6sxPD27R6jeCrVRaQxyENzaTsvsPcVa41sVHq9lXk1S7dlolFrvTjSqXrX0sZLGNsHEe0+4BIvubY7tq2Iq/pNojHWDXHYlAsH7jbYHjeOe0eisXRlKOIleqUVLMjUym9DKVklbG2QAjtEA7C4AloPHjbko7EsMkppDFK3VcPIjcWneFjxyFpDmkggggjaCMwQsxfGXk0n8o+DewC5VOwjpGicGtnDmPsAX2uwnjlmB4ZK3xyBwDgQQRcEZgg7wVrQnGemZUoSjspPSRpjLRhkMPZfI0kyEX1Wg2swHLW5nZ45agllLnFziS4kkkm5JOZJJ2lfQOkejMNdF1coNxmx4ycwneDw4g5FaX0n0RmoH2kGsxx7Eg9l3I+67kfC6r3RlnPosUyjjHsi6CNrpY2vNmF7Q47LNLgHG+7K6+jaWmbGxsbAGsaAGtGQAGwBfNa2Loh0ntghbBUte7UybI2zuxuDgSCbbLjdZcpmo7C2LejaE/su7j8Fr4K2VWNRzUjpoXh7XDVBHEmxBG0EX2FVRQ8xptIn4iwmyW0fxQQuLXZNdbPgRx5K2tdfMLXakcMxp8OXtM907vuncuUcjp8ZaC/j9/lHZdFwVj0VeyZusw943jvC9KiYMY552NaXHuAutJNNZRntNPDNZV+KalbOxx7BldY+6b5+F1LYXVCGZstr2BabbdV1r+oB8FRZ5i9znna4lx73G5UxguJ7Inn7p/wBp+SxnJqXZGuknHqzbNNVNkaHMIIPD4HgV6rXTKuWF3WQmzt7T7MgG5w48DtVq0f0qiqxqjsSj2ozty2lp+sP8K0qr1Z4ezPtocPPom1qXpUqtSvZb/QbrD8clvFbZutDaeYh12ITu3Nd1Y7oxq/EE+KOR9uBafuyelFU6j2StsSxzXt72kEfBbkwPHo6uPXjOY9ph9ph4EcOB3rQVFV6hsfZPpzU1TVb4nCSJ5Y8bHD4EbHNPA5KpXY6n+i3ZWrFn2b1RUvRTpFZUEQVNop9gOxkh3apPsk8D4HcrotGMlJZRQlFxeGYOM4PHVwuglF2u82nc5p3ELReN4NNh1TqEkOadaORuWsAey5p3HiNxX0EobSnRmOvgMT8nDON+9juPMHYRv8kllfZZWxq59d6MDQfTJtfFqusJ2Dtt2aw2a7BwO8bj4KO6VsHifS/tLspYy1rT7wc4AsPEZkjhY8StZObPh1Vvjmid4H/kxw8wVftI8bbimEOkjykhcx0se0ttcEji2xLgeR4KNT7RcXskcOsk1oq+krnznD6bf+zQgfelNgfIM8lmaTYpNW1LcMp7iKJwia0fXMfZL5PsixPIC+1e9Q1prcJmb7D4qdv4o3ahHgSFLdHQa3Ea9hb2w9xDt4aJnhw8SWnwSJZePyM3hZL5heHtp4Y4GezG0NHOwzJ5k5+KLLRXCqFGYlgbJzrXLXcRbMcwpNEsoqSwxoycXlFffok36sh8QD8LLx/6Sd/qN/Kf1VmRQ/8Amr/BKuRZ+Two4SxjWudrEC1+K90RTpYWCBvJFY/o9HWMDX3Bbm14tdvHbtB4Kuu6MI7ZTP1uOq0jy/uruiSVUJPLRJGyUVhM16ei99zadtt3YN/EXVp0YwN9HEYny9YL3aLWDOIFydpzUyi5GmMHlBK2UlhhYeLYTHVQuglF2OHcQdxadxB3rMRSkZrwdDcOf7xLy7LMu/j6LBl6Gn37NS23OMgjwDs1tFFF9KH4JPqS/JSNFejx9I6TrJ9eN4sY2tLQXAgtfck2Iz81Pt0Wi4vPiPkFMIj6MPaD6s1pkf8A+gQWtqDzdfzusCs0Vac43EHg7Mee0eqn0RKmD9HVdNeyqxYDUREPYW63I/G4sQrIyMvj1ZALubZwGzMWIXsiK6lDQTtc9lUPRvS3veUDhri3q26zYdB6Rot1Wtzc55PndTyLqqgvRx2TfsqON4L1PbZfU8TqnmTu5qs1eEukeHxODJL7b6ue46w2HmtpSRhwLSLg5EcVhMwKEf8AbB77n4lVZ8XMsxLMOT8cSPPR4VHUgVWr1gJFwQbtysXWyvt2KFxToypKiV0x61rnkucGvABccybOabXKtjW2FhsC5VvosYZU7POUVWj6M6GMZxGQ8XvcfQED0UXpVoIxkXW0rNXUHajBcbt4tuSbjhw9b8iWVUZLGBo2Si85Pn+qpBIOB3H9eS2j0fxVrIyypcx8OqOpeHh7iOAIzLbe9mNndKu0OpC8vMLSXG5zda522bewUpSUbImhkbQxo3NFhntyUVNMoPyyS21TXhHsiIrRXKxpxoc2viu2wnYDqO2aw26jjwO47j4rT+GYlLQ1BcBZzbskjcMnN2PjeOH/AJX0OoXE9DaSpl66aEOfYAm7m3tsuGkAndcqGyvLytksLMLD0UKClY+CmmhN4IauN7CT2oGSvb1sMnAtfquB3h11O9HNCZJKnEXCwqJHdWPsa7nE+JIH4Spyp0TpxCaeONkTJS0SaosXNb27X252tfdc2U3DC1jQxoDWtAAAyAAFgAOC7GGHlnJTysHdERSkZ//Z"/>
          <p:cNvSpPr>
            <a:spLocks noChangeAspect="1" noChangeArrowheads="1"/>
          </p:cNvSpPr>
          <p:nvPr/>
        </p:nvSpPr>
        <p:spPr bwMode="auto">
          <a:xfrm>
            <a:off x="307975" y="-1477963"/>
            <a:ext cx="57150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illustrationsof.com/royalty-free-slave-clipart-illustration-4437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1465036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transporting of humans as </a:t>
            </a:r>
            <a:r>
              <a:rPr lang="en-US" dirty="0"/>
              <a:t>slaves, </a:t>
            </a:r>
            <a:r>
              <a:rPr lang="en-US" dirty="0" smtClean="0"/>
              <a:t>with a focus on Africa to the Americas.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Sahel</a:t>
            </a:r>
            <a:endParaRPr lang="en-US" dirty="0"/>
          </a:p>
        </p:txBody>
      </p:sp>
      <p:pic>
        <p:nvPicPr>
          <p:cNvPr id="4" name="Picture 2" descr="http://upload.wikimedia.org/wikipedia/commons/thumb/a/a7/Sahara_satellite_hires.jpg/300px-Sahara_satellite_hi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89214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5800" y="4495800"/>
            <a:ext cx="7467600" cy="1219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Sahel (Shore)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between the Sahara desert and the rest of Africa</a:t>
            </a:r>
          </a:p>
        </p:txBody>
      </p:sp>
      <p:pic>
        <p:nvPicPr>
          <p:cNvPr id="4" name="Picture 2" descr="http://upload.wikimedia.org/wikipedia/commons/thumb/a/a7/Sahara_satellite_hires.jpg/300px-Sahara_satellite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74839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pic>
        <p:nvPicPr>
          <p:cNvPr id="7170" name="Picture 2" descr="http://www.atlas1031.com/Portals/36861/images/forward-1031-ex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81274"/>
            <a:ext cx="2784881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venturocket.com/wp-content/uploads/2013/05/Desert-Tr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81274"/>
            <a:ext cx="3529702" cy="19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56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by which </a:t>
            </a:r>
            <a:r>
              <a:rPr lang="en-US" dirty="0" smtClean="0"/>
              <a:t>farmland </a:t>
            </a:r>
            <a:r>
              <a:rPr lang="en-US" dirty="0"/>
              <a:t>becomes too dry or damaged to support life.</a:t>
            </a:r>
          </a:p>
        </p:txBody>
      </p:sp>
    </p:spTree>
    <p:extLst>
      <p:ext uri="{BB962C8B-B14F-4D97-AF65-F5344CB8AC3E}">
        <p14:creationId xmlns:p14="http://schemas.microsoft.com/office/powerpoint/2010/main" val="3565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roupstudy.in/images/studyGroup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4562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restdhamma.org/images/about/traditio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3" y="503730"/>
            <a:ext cx="4495800" cy="27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tos.posh24.com/p/916320/z/britney_spears/glee_stage_c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3" y="3204838"/>
            <a:ext cx="4669663" cy="35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people’s way of life, who share customs and beliefs.</a:t>
            </a:r>
          </a:p>
        </p:txBody>
      </p:sp>
    </p:spTree>
    <p:extLst>
      <p:ext uri="{BB962C8B-B14F-4D97-AF65-F5344CB8AC3E}">
        <p14:creationId xmlns:p14="http://schemas.microsoft.com/office/powerpoint/2010/main" val="34285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Sub-Saharan African </a:t>
            </a:r>
            <a:r>
              <a:rPr lang="en-US" dirty="0" smtClean="0"/>
              <a:t>is below the Sahara Desert. Mos</a:t>
            </a:r>
            <a:r>
              <a:rPr lang="en-US" dirty="0" smtClean="0"/>
              <a:t>t people that live there are Christian.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34"/>
            <a:ext cx="8229600" cy="990600"/>
          </a:xfrm>
        </p:spPr>
        <p:txBody>
          <a:bodyPr/>
          <a:lstStyle/>
          <a:p>
            <a:r>
              <a:rPr lang="en-US" dirty="0" smtClean="0"/>
              <a:t>North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05600" cy="66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371600" y="29718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01" y="1452876"/>
            <a:ext cx="1661535" cy="11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91" y="1488240"/>
            <a:ext cx="1186242" cy="1116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442" y="4142945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557" y="3675910"/>
            <a:ext cx="2244885" cy="14864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782559" y="2089815"/>
            <a:ext cx="15240" cy="90027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14600" y="2085106"/>
            <a:ext cx="0" cy="8659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272604" y="2085106"/>
            <a:ext cx="3048" cy="9049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57800" y="2126671"/>
            <a:ext cx="0" cy="8659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4921" y="2085110"/>
            <a:ext cx="832" cy="8763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5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</a:t>
            </a:r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North Africa is dominated by the Sahara Desert. Mos</a:t>
            </a:r>
            <a:r>
              <a:rPr lang="en-US" dirty="0" smtClean="0"/>
              <a:t>t people that live there are Muslim.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0593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28" y="3872026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" y="1738426"/>
            <a:ext cx="1979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Kathryn!!!!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document or physical object which was written or created during the time under study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205933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10028" y="3872026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" y="1738426"/>
            <a:ext cx="19793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4953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Kathryn!!!!</a:t>
            </a:r>
          </a:p>
        </p:txBody>
      </p:sp>
    </p:spTree>
    <p:extLst>
      <p:ext uri="{BB962C8B-B14F-4D97-AF65-F5344CB8AC3E}">
        <p14:creationId xmlns:p14="http://schemas.microsoft.com/office/powerpoint/2010/main" val="30018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7920</TotalTime>
  <Words>404</Words>
  <Application>Microsoft Office PowerPoint</Application>
  <PresentationFormat>On-screen Show (4:3)</PresentationFormat>
  <Paragraphs>88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Clarity</vt:lpstr>
      <vt:lpstr>Sub. Africa Vocab</vt:lpstr>
      <vt:lpstr>Vocabulary</vt:lpstr>
      <vt:lpstr>Sub-Saharan Africa</vt:lpstr>
      <vt:lpstr>Sub-Saharan Africa</vt:lpstr>
      <vt:lpstr>North Africa</vt:lpstr>
      <vt:lpstr>North Africa</vt:lpstr>
      <vt:lpstr>Primary Source</vt:lpstr>
      <vt:lpstr>Primary Resource</vt:lpstr>
      <vt:lpstr>Secondary Source</vt:lpstr>
      <vt:lpstr>Secondary Resource</vt:lpstr>
      <vt:lpstr>Colonize</vt:lpstr>
      <vt:lpstr>Colonize</vt:lpstr>
      <vt:lpstr>Natural Resources</vt:lpstr>
      <vt:lpstr>Natural Resources</vt:lpstr>
      <vt:lpstr>Cultural Diffusion</vt:lpstr>
      <vt:lpstr>Cultural Diffusion</vt:lpstr>
      <vt:lpstr>Apartheid </vt:lpstr>
      <vt:lpstr>Apartheid</vt:lpstr>
      <vt:lpstr>Nationalism</vt:lpstr>
      <vt:lpstr>Nationalism</vt:lpstr>
      <vt:lpstr>Symbol</vt:lpstr>
      <vt:lpstr>Symbol</vt:lpstr>
      <vt:lpstr>PowerPoint Presentation</vt:lpstr>
      <vt:lpstr>Physical Map</vt:lpstr>
      <vt:lpstr>Physical Maps</vt:lpstr>
      <vt:lpstr>Political Map</vt:lpstr>
      <vt:lpstr>Political Maps</vt:lpstr>
      <vt:lpstr>Thematic Map</vt:lpstr>
      <vt:lpstr>Thematic Map</vt:lpstr>
      <vt:lpstr>Word Wall</vt:lpstr>
      <vt:lpstr>Slave Trade</vt:lpstr>
      <vt:lpstr>Slave Trade</vt:lpstr>
      <vt:lpstr>Sahel</vt:lpstr>
      <vt:lpstr>Sahel (Shore)</vt:lpstr>
      <vt:lpstr>Desertification</vt:lpstr>
      <vt:lpstr>Desertification</vt:lpstr>
      <vt:lpstr>Culture</vt:lpstr>
      <vt:lpstr>Culture</vt:lpstr>
    </vt:vector>
  </TitlesOfParts>
  <Company>DMPS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Patterson, Andrew</cp:lastModifiedBy>
  <cp:revision>37</cp:revision>
  <cp:lastPrinted>2016-09-15T11:57:18Z</cp:lastPrinted>
  <dcterms:created xsi:type="dcterms:W3CDTF">2013-08-28T19:11:54Z</dcterms:created>
  <dcterms:modified xsi:type="dcterms:W3CDTF">2017-08-25T13:14:13Z</dcterms:modified>
</cp:coreProperties>
</file>